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9F35-B804-400A-A746-28E135A45C78}" type="datetimeFigureOut">
              <a:rPr lang="en-US" smtClean="0"/>
              <a:pPr/>
              <a:t>12/15/2016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DBE6-E334-4F58-8051-9E7144310BF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9F35-B804-400A-A746-28E135A45C78}" type="datetimeFigureOut">
              <a:rPr lang="en-US" smtClean="0"/>
              <a:pPr/>
              <a:t>12/15/2016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DBE6-E334-4F58-8051-9E7144310BF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9F35-B804-400A-A746-28E135A45C78}" type="datetimeFigureOut">
              <a:rPr lang="en-US" smtClean="0"/>
              <a:pPr/>
              <a:t>12/15/2016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DBE6-E334-4F58-8051-9E7144310BF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9F35-B804-400A-A746-28E135A45C78}" type="datetimeFigureOut">
              <a:rPr lang="en-US" smtClean="0"/>
              <a:pPr/>
              <a:t>12/15/2016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DBE6-E334-4F58-8051-9E7144310BF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9F35-B804-400A-A746-28E135A45C78}" type="datetimeFigureOut">
              <a:rPr lang="en-US" smtClean="0"/>
              <a:pPr/>
              <a:t>12/15/2016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2B3DBE6-E334-4F58-8051-9E7144310BF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9F35-B804-400A-A746-28E135A45C78}" type="datetimeFigureOut">
              <a:rPr lang="en-US" smtClean="0"/>
              <a:pPr/>
              <a:t>12/15/2016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DBE6-E334-4F58-8051-9E7144310BF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9F35-B804-400A-A746-28E135A45C78}" type="datetimeFigureOut">
              <a:rPr lang="en-US" smtClean="0"/>
              <a:pPr/>
              <a:t>12/15/2016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DBE6-E334-4F58-8051-9E7144310BF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9F35-B804-400A-A746-28E135A45C78}" type="datetimeFigureOut">
              <a:rPr lang="en-US" smtClean="0"/>
              <a:pPr/>
              <a:t>12/15/2016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DBE6-E334-4F58-8051-9E7144310BF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9F35-B804-400A-A746-28E135A45C78}" type="datetimeFigureOut">
              <a:rPr lang="en-US" smtClean="0"/>
              <a:pPr/>
              <a:t>12/15/2016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DBE6-E334-4F58-8051-9E7144310BF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9F35-B804-400A-A746-28E135A45C78}" type="datetimeFigureOut">
              <a:rPr lang="en-US" smtClean="0"/>
              <a:pPr/>
              <a:t>12/15/2016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DBE6-E334-4F58-8051-9E7144310BF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9F35-B804-400A-A746-28E135A45C78}" type="datetimeFigureOut">
              <a:rPr lang="en-US" smtClean="0"/>
              <a:pPr/>
              <a:t>12/15/2016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DBE6-E334-4F58-8051-9E7144310BF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FB89F35-B804-400A-A746-28E135A45C78}" type="datetimeFigureOut">
              <a:rPr lang="en-US" smtClean="0"/>
              <a:pPr/>
              <a:t>12/15/2016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2B3DBE6-E334-4F58-8051-9E7144310BF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7772400" cy="1470025"/>
          </a:xfrm>
        </p:spPr>
        <p:txBody>
          <a:bodyPr/>
          <a:lstStyle/>
          <a:p>
            <a:r>
              <a:rPr lang="en-US" dirty="0" smtClean="0"/>
              <a:t>INTERNET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2500306"/>
            <a:ext cx="7343804" cy="3781436"/>
          </a:xfrm>
        </p:spPr>
        <p:txBody>
          <a:bodyPr>
            <a:normAutofit/>
          </a:bodyPr>
          <a:lstStyle/>
          <a:p>
            <a:r>
              <a:rPr lang="en-US" dirty="0" smtClean="0"/>
              <a:t>Internet is a </a:t>
            </a:r>
            <a:r>
              <a:rPr lang="en-US" dirty="0" smtClean="0"/>
              <a:t>International </a:t>
            </a:r>
            <a:r>
              <a:rPr lang="en-US" dirty="0" smtClean="0"/>
              <a:t>network of computers that allows to users to access wide range of </a:t>
            </a:r>
            <a:r>
              <a:rPr lang="en-US" dirty="0" smtClean="0"/>
              <a:t>information</a:t>
            </a:r>
          </a:p>
          <a:p>
            <a:r>
              <a:rPr lang="en-US" dirty="0" smtClean="0"/>
              <a:t>Or</a:t>
            </a:r>
            <a:endParaRPr lang="en-US" dirty="0" smtClean="0"/>
          </a:p>
          <a:p>
            <a:r>
              <a:rPr lang="en-US" dirty="0" smtClean="0"/>
              <a:t>Network of network is called internet</a:t>
            </a:r>
          </a:p>
          <a:p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 pages</a:t>
            </a:r>
            <a:br>
              <a:rPr lang="en-US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pages are written by using HTML is </a:t>
            </a:r>
            <a:r>
              <a:rPr lang="en-US" smtClean="0"/>
              <a:t>called web pages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 wide web(WWW)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collection of websites is called world wide web.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site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collection of web pages is called website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37258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dirty="0" smtClean="0"/>
              <a:t>using internet we can access wide range of information and services like </a:t>
            </a:r>
            <a:r>
              <a:rPr lang="en-US" dirty="0" smtClean="0"/>
              <a:t>E</a:t>
            </a:r>
            <a:r>
              <a:rPr lang="en-US" dirty="0" smtClean="0"/>
              <a:t>mail ,chatting </a:t>
            </a:r>
            <a:r>
              <a:rPr lang="en-US" dirty="0" smtClean="0"/>
              <a:t>and video </a:t>
            </a:r>
            <a:r>
              <a:rPr lang="en-US" dirty="0" smtClean="0"/>
              <a:t>conference.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4290"/>
            <a:ext cx="7772400" cy="1470025"/>
          </a:xfrm>
        </p:spPr>
        <p:txBody>
          <a:bodyPr/>
          <a:lstStyle/>
          <a:p>
            <a:r>
              <a:rPr lang="en-US" dirty="0" smtClean="0"/>
              <a:t>Uses of internet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2571744"/>
            <a:ext cx="8929718" cy="5000660"/>
          </a:xfrm>
        </p:spPr>
        <p:txBody>
          <a:bodyPr/>
          <a:lstStyle/>
          <a:p>
            <a:pPr algn="l">
              <a:buFont typeface="Wingdings" pitchFamily="2" charset="2"/>
              <a:buChar char="Ø"/>
            </a:pPr>
            <a:r>
              <a:rPr lang="en-US" dirty="0" smtClean="0"/>
              <a:t>Banking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/>
              <a:t>Education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/>
              <a:t>Email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/>
              <a:t>Access information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/>
              <a:t>Video conference</a:t>
            </a:r>
          </a:p>
          <a:p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28660" y="357166"/>
            <a:ext cx="8229600" cy="1828800"/>
          </a:xfrm>
        </p:spPr>
        <p:txBody>
          <a:bodyPr/>
          <a:lstStyle/>
          <a:p>
            <a:r>
              <a:rPr lang="en-US" dirty="0"/>
              <a:t>N</a:t>
            </a:r>
            <a:r>
              <a:rPr lang="en-US" dirty="0" smtClean="0"/>
              <a:t>etwork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2714620"/>
            <a:ext cx="8786842" cy="1752600"/>
          </a:xfrm>
        </p:spPr>
        <p:txBody>
          <a:bodyPr/>
          <a:lstStyle/>
          <a:p>
            <a:r>
              <a:rPr lang="en-US" dirty="0" smtClean="0"/>
              <a:t>Ability to connect two or more computers for exchange of information is called network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 of Network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area network(LAN)</a:t>
            </a:r>
          </a:p>
          <a:p>
            <a:r>
              <a:rPr lang="en-US" dirty="0" smtClean="0"/>
              <a:t>Wide area network(WAN)</a:t>
            </a:r>
          </a:p>
          <a:p>
            <a:r>
              <a:rPr lang="en-US" dirty="0" smtClean="0"/>
              <a:t>Metropolitan area network(MAN)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area network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System are connected with in a building or campus is called local area network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Wide area network</a:t>
            </a:r>
            <a:br>
              <a:rPr lang="en-US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System are connected around the world is called is called wide area network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Metropolitan area network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Systems are connected around the cities is called MAN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BROWSER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It is a software that allows user to view ,find and manages the resources on world wide web.</a:t>
            </a:r>
          </a:p>
          <a:p>
            <a:pPr>
              <a:buNone/>
            </a:pPr>
            <a:r>
              <a:rPr lang="en-US" dirty="0" smtClean="0"/>
              <a:t>Examples:</a:t>
            </a:r>
          </a:p>
          <a:p>
            <a:pPr>
              <a:buNone/>
            </a:pPr>
            <a:r>
              <a:rPr lang="en-US" dirty="0" smtClean="0"/>
              <a:t>Internet Explorer</a:t>
            </a:r>
          </a:p>
          <a:p>
            <a:pPr>
              <a:buNone/>
            </a:pPr>
            <a:r>
              <a:rPr lang="en-US" dirty="0" smtClean="0"/>
              <a:t>Google chrome</a:t>
            </a:r>
          </a:p>
          <a:p>
            <a:pPr>
              <a:buNone/>
            </a:pPr>
            <a:r>
              <a:rPr lang="en-US" dirty="0" err="1" smtClean="0"/>
              <a:t>Netscafe</a:t>
            </a:r>
            <a:r>
              <a:rPr lang="en-US" dirty="0" smtClean="0"/>
              <a:t> navigator</a:t>
            </a:r>
          </a:p>
          <a:p>
            <a:pPr>
              <a:buNone/>
            </a:pPr>
            <a:r>
              <a:rPr lang="en-US" dirty="0" err="1" smtClean="0"/>
              <a:t>Mozila</a:t>
            </a:r>
            <a:r>
              <a:rPr lang="en-US" dirty="0" smtClean="0"/>
              <a:t> </a:t>
            </a:r>
            <a:r>
              <a:rPr lang="en-US" dirty="0" err="1" smtClean="0"/>
              <a:t>firefox</a:t>
            </a:r>
            <a:endParaRPr lang="en-I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</TotalTime>
  <Words>180</Words>
  <Application>Microsoft Office PowerPoint</Application>
  <PresentationFormat>On-screen Show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Apex</vt:lpstr>
      <vt:lpstr>INTERNET</vt:lpstr>
      <vt:lpstr> By using internet we can access wide range of information and services like Email ,chatting and video conference.</vt:lpstr>
      <vt:lpstr>Uses of internet</vt:lpstr>
      <vt:lpstr>Network</vt:lpstr>
      <vt:lpstr>Types  of Network</vt:lpstr>
      <vt:lpstr>Local area network</vt:lpstr>
      <vt:lpstr>Wide area network </vt:lpstr>
      <vt:lpstr>Metropolitan area network</vt:lpstr>
      <vt:lpstr>WEB BROWSER</vt:lpstr>
      <vt:lpstr>Web pages </vt:lpstr>
      <vt:lpstr>World wide web(WWW)</vt:lpstr>
      <vt:lpstr>Web site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</dc:title>
  <dc:creator>sathi</dc:creator>
  <cp:lastModifiedBy>sathi</cp:lastModifiedBy>
  <cp:revision>3</cp:revision>
  <dcterms:created xsi:type="dcterms:W3CDTF">2016-12-14T16:06:49Z</dcterms:created>
  <dcterms:modified xsi:type="dcterms:W3CDTF">2016-12-15T00:06:39Z</dcterms:modified>
</cp:coreProperties>
</file>