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59" r:id="rId3"/>
    <p:sldId id="257" r:id="rId4"/>
    <p:sldId id="260" r:id="rId5"/>
    <p:sldId id="261" r:id="rId6"/>
    <p:sldId id="262" r:id="rId7"/>
    <p:sldId id="258" r:id="rId8"/>
    <p:sldId id="263" r:id="rId9"/>
    <p:sldId id="264" r:id="rId10"/>
    <p:sldId id="278" r:id="rId11"/>
    <p:sldId id="265" r:id="rId12"/>
    <p:sldId id="266" r:id="rId13"/>
    <p:sldId id="267" r:id="rId14"/>
    <p:sldId id="268" r:id="rId15"/>
    <p:sldId id="27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B866DB-1F2A-4CFC-8E57-01EC0C5668FD}" type="doc">
      <dgm:prSet loTypeId="urn:microsoft.com/office/officeart/2005/8/layout/cycle5" loCatId="cycle" qsTypeId="urn:microsoft.com/office/officeart/2005/8/quickstyle/3d2" qsCatId="3D" csTypeId="urn:microsoft.com/office/officeart/2005/8/colors/accent1_2" csCatId="accent1" phldr="1"/>
      <dgm:spPr/>
      <dgm:t>
        <a:bodyPr/>
        <a:lstStyle/>
        <a:p>
          <a:endParaRPr lang="en-US"/>
        </a:p>
      </dgm:t>
    </dgm:pt>
    <dgm:pt modelId="{99F49575-1AC7-4AD8-B2B5-B597F1D86DC0}">
      <dgm:prSet phldrT="[Text]" custT="1"/>
      <dgm:spPr/>
      <dgm:t>
        <a:bodyPr/>
        <a:lstStyle/>
        <a:p>
          <a:r>
            <a:rPr lang="en-US" sz="1400" b="1" dirty="0" smtClean="0">
              <a:latin typeface="Arial Black" pitchFamily="34" charset="0"/>
            </a:rPr>
            <a:t>Define Organizational Goals</a:t>
          </a:r>
          <a:endParaRPr lang="en-US" sz="1400" b="1" dirty="0">
            <a:latin typeface="Arial Black" pitchFamily="34" charset="0"/>
          </a:endParaRPr>
        </a:p>
      </dgm:t>
    </dgm:pt>
    <dgm:pt modelId="{BC20DD7F-33F6-43B2-8E76-70838EEC2C92}" type="parTrans" cxnId="{A9846CD7-9B68-4EAB-8F5A-03136AB4E13C}">
      <dgm:prSet/>
      <dgm:spPr/>
      <dgm:t>
        <a:bodyPr/>
        <a:lstStyle/>
        <a:p>
          <a:endParaRPr lang="en-US"/>
        </a:p>
      </dgm:t>
    </dgm:pt>
    <dgm:pt modelId="{6E840D8E-412E-4DF2-B9D1-C22DA4121CF9}" type="sibTrans" cxnId="{A9846CD7-9B68-4EAB-8F5A-03136AB4E13C}">
      <dgm:prSet/>
      <dgm:spPr/>
      <dgm:t>
        <a:bodyPr/>
        <a:lstStyle/>
        <a:p>
          <a:endParaRPr lang="en-US"/>
        </a:p>
      </dgm:t>
    </dgm:pt>
    <dgm:pt modelId="{8DEF6345-4AE5-4B25-B004-A3A028A2C589}">
      <dgm:prSet phldrT="[Text]" custT="1"/>
      <dgm:spPr/>
      <dgm:t>
        <a:bodyPr/>
        <a:lstStyle/>
        <a:p>
          <a:r>
            <a:rPr lang="en-US" sz="1400" dirty="0" smtClean="0">
              <a:latin typeface="Arial Black" pitchFamily="34" charset="0"/>
            </a:rPr>
            <a:t>Define Employee Objectives</a:t>
          </a:r>
          <a:endParaRPr lang="en-US" sz="1400" dirty="0">
            <a:latin typeface="Arial Black" pitchFamily="34" charset="0"/>
          </a:endParaRPr>
        </a:p>
      </dgm:t>
    </dgm:pt>
    <dgm:pt modelId="{2F828294-D286-4878-A7E9-7C8082D2C49E}" type="parTrans" cxnId="{4EBAFF3F-755F-4745-AB17-DF4ED9E16CB4}">
      <dgm:prSet/>
      <dgm:spPr/>
      <dgm:t>
        <a:bodyPr/>
        <a:lstStyle/>
        <a:p>
          <a:endParaRPr lang="en-US"/>
        </a:p>
      </dgm:t>
    </dgm:pt>
    <dgm:pt modelId="{8C572A32-528F-4E2C-953F-FC8D0B322DE4}" type="sibTrans" cxnId="{4EBAFF3F-755F-4745-AB17-DF4ED9E16CB4}">
      <dgm:prSet/>
      <dgm:spPr/>
      <dgm:t>
        <a:bodyPr/>
        <a:lstStyle/>
        <a:p>
          <a:endParaRPr lang="en-US"/>
        </a:p>
      </dgm:t>
    </dgm:pt>
    <dgm:pt modelId="{583A0FF0-5153-4775-908B-CC4485D90070}">
      <dgm:prSet phldrT="[Text]" custT="1"/>
      <dgm:spPr/>
      <dgm:t>
        <a:bodyPr/>
        <a:lstStyle/>
        <a:p>
          <a:r>
            <a:rPr lang="en-US" sz="1400" dirty="0" smtClean="0">
              <a:latin typeface="Arial Black" pitchFamily="34" charset="0"/>
            </a:rPr>
            <a:t>Continuous Monitoring Of Employee Performance And Progress</a:t>
          </a:r>
          <a:endParaRPr lang="en-US" sz="1400" dirty="0">
            <a:latin typeface="Arial Black" pitchFamily="34" charset="0"/>
          </a:endParaRPr>
        </a:p>
      </dgm:t>
    </dgm:pt>
    <dgm:pt modelId="{6A740FC1-14FC-4F4C-8404-7B444D9FF9E0}" type="parTrans" cxnId="{57949889-B71E-403D-BB88-F6556E6F3FBA}">
      <dgm:prSet/>
      <dgm:spPr/>
      <dgm:t>
        <a:bodyPr/>
        <a:lstStyle/>
        <a:p>
          <a:endParaRPr lang="en-US"/>
        </a:p>
      </dgm:t>
    </dgm:pt>
    <dgm:pt modelId="{0DF103D8-FA8C-44E0-B587-B962CD8A8639}" type="sibTrans" cxnId="{57949889-B71E-403D-BB88-F6556E6F3FBA}">
      <dgm:prSet/>
      <dgm:spPr/>
      <dgm:t>
        <a:bodyPr/>
        <a:lstStyle/>
        <a:p>
          <a:endParaRPr lang="en-US"/>
        </a:p>
      </dgm:t>
    </dgm:pt>
    <dgm:pt modelId="{4477F613-3C5C-42C1-B8E5-1492371B2F0C}">
      <dgm:prSet phldrT="[Text]" custT="1"/>
      <dgm:spPr/>
      <dgm:t>
        <a:bodyPr/>
        <a:lstStyle/>
        <a:p>
          <a:r>
            <a:rPr lang="en-US" sz="1400" dirty="0" smtClean="0">
              <a:latin typeface="Arial Black" pitchFamily="34" charset="0"/>
            </a:rPr>
            <a:t>Providing Feedback</a:t>
          </a:r>
          <a:endParaRPr lang="en-US" sz="1400" dirty="0">
            <a:latin typeface="Arial Black" pitchFamily="34" charset="0"/>
          </a:endParaRPr>
        </a:p>
      </dgm:t>
    </dgm:pt>
    <dgm:pt modelId="{DB8E3E4D-4437-4B28-8B2C-23C6AB976374}" type="parTrans" cxnId="{C3442372-D4C7-4BA8-BAF3-AA61BB8EFAE1}">
      <dgm:prSet/>
      <dgm:spPr/>
      <dgm:t>
        <a:bodyPr/>
        <a:lstStyle/>
        <a:p>
          <a:endParaRPr lang="en-US"/>
        </a:p>
      </dgm:t>
    </dgm:pt>
    <dgm:pt modelId="{FD67A653-CAFA-425D-92AB-DA794FEDF654}" type="sibTrans" cxnId="{C3442372-D4C7-4BA8-BAF3-AA61BB8EFAE1}">
      <dgm:prSet/>
      <dgm:spPr/>
      <dgm:t>
        <a:bodyPr/>
        <a:lstStyle/>
        <a:p>
          <a:endParaRPr lang="en-US"/>
        </a:p>
      </dgm:t>
    </dgm:pt>
    <dgm:pt modelId="{DD02ABD5-02D9-4BD4-A059-7E3C028EED8A}">
      <dgm:prSet phldrT="[Text]" custT="1"/>
      <dgm:spPr/>
      <dgm:t>
        <a:bodyPr/>
        <a:lstStyle/>
        <a:p>
          <a:r>
            <a:rPr lang="en-US" sz="1400" dirty="0" smtClean="0">
              <a:latin typeface="Arial Black" pitchFamily="34" charset="0"/>
            </a:rPr>
            <a:t>Performance Appraisals</a:t>
          </a:r>
          <a:endParaRPr lang="en-US" sz="1400" dirty="0">
            <a:latin typeface="Arial Black" pitchFamily="34" charset="0"/>
          </a:endParaRPr>
        </a:p>
      </dgm:t>
    </dgm:pt>
    <dgm:pt modelId="{0FA5BE67-F67D-4092-B912-6393B846D3A6}" type="parTrans" cxnId="{66B40A18-B539-4FF9-BD9A-D1FE830D806F}">
      <dgm:prSet/>
      <dgm:spPr/>
      <dgm:t>
        <a:bodyPr/>
        <a:lstStyle/>
        <a:p>
          <a:endParaRPr lang="en-US"/>
        </a:p>
      </dgm:t>
    </dgm:pt>
    <dgm:pt modelId="{62BE2FBF-3CFC-401F-949F-AE396102E1F2}" type="sibTrans" cxnId="{66B40A18-B539-4FF9-BD9A-D1FE830D806F}">
      <dgm:prSet/>
      <dgm:spPr/>
      <dgm:t>
        <a:bodyPr/>
        <a:lstStyle/>
        <a:p>
          <a:endParaRPr lang="en-US"/>
        </a:p>
      </dgm:t>
    </dgm:pt>
    <dgm:pt modelId="{5DBB6B7A-00D5-46E9-9A63-19218B3776F4}">
      <dgm:prSet custT="1"/>
      <dgm:spPr/>
      <dgm:t>
        <a:bodyPr/>
        <a:lstStyle/>
        <a:p>
          <a:r>
            <a:rPr lang="en-US" sz="1400" dirty="0" smtClean="0">
              <a:latin typeface="Arial Black" pitchFamily="34" charset="0"/>
            </a:rPr>
            <a:t>Performance Evaluation/Reviews</a:t>
          </a:r>
          <a:endParaRPr lang="en-US" sz="1400" dirty="0">
            <a:latin typeface="Arial Black" pitchFamily="34" charset="0"/>
          </a:endParaRPr>
        </a:p>
      </dgm:t>
    </dgm:pt>
    <dgm:pt modelId="{7D62916B-B915-491A-9EA2-F64214486E3A}" type="parTrans" cxnId="{0AB96B43-0753-4331-843F-BD10F6967AE9}">
      <dgm:prSet/>
      <dgm:spPr/>
      <dgm:t>
        <a:bodyPr/>
        <a:lstStyle/>
        <a:p>
          <a:endParaRPr lang="en-US"/>
        </a:p>
      </dgm:t>
    </dgm:pt>
    <dgm:pt modelId="{3F05B77F-2ABB-439E-AF91-3D22D551D37C}" type="sibTrans" cxnId="{0AB96B43-0753-4331-843F-BD10F6967AE9}">
      <dgm:prSet/>
      <dgm:spPr/>
      <dgm:t>
        <a:bodyPr/>
        <a:lstStyle/>
        <a:p>
          <a:endParaRPr lang="en-US"/>
        </a:p>
      </dgm:t>
    </dgm:pt>
    <dgm:pt modelId="{E0974187-C2FF-416A-AB81-A17FC017DD7C}" type="pres">
      <dgm:prSet presAssocID="{61B866DB-1F2A-4CFC-8E57-01EC0C5668FD}" presName="cycle" presStyleCnt="0">
        <dgm:presLayoutVars>
          <dgm:dir/>
          <dgm:resizeHandles val="exact"/>
        </dgm:presLayoutVars>
      </dgm:prSet>
      <dgm:spPr/>
      <dgm:t>
        <a:bodyPr/>
        <a:lstStyle/>
        <a:p>
          <a:endParaRPr lang="en-US"/>
        </a:p>
      </dgm:t>
    </dgm:pt>
    <dgm:pt modelId="{18F5F11A-085E-4FED-8D78-0A2EB54732B4}" type="pres">
      <dgm:prSet presAssocID="{99F49575-1AC7-4AD8-B2B5-B597F1D86DC0}" presName="node" presStyleLbl="node1" presStyleIdx="0" presStyleCnt="6" custScaleY="113586" custRadScaleRad="100074" custRadScaleInc="891">
        <dgm:presLayoutVars>
          <dgm:bulletEnabled val="1"/>
        </dgm:presLayoutVars>
      </dgm:prSet>
      <dgm:spPr/>
      <dgm:t>
        <a:bodyPr/>
        <a:lstStyle/>
        <a:p>
          <a:endParaRPr lang="en-US"/>
        </a:p>
      </dgm:t>
    </dgm:pt>
    <dgm:pt modelId="{0325FB35-A0C3-4C6F-A14C-199745B54CE8}" type="pres">
      <dgm:prSet presAssocID="{99F49575-1AC7-4AD8-B2B5-B597F1D86DC0}" presName="spNode" presStyleCnt="0"/>
      <dgm:spPr/>
    </dgm:pt>
    <dgm:pt modelId="{1CD666D9-8F4B-4C24-92DD-15263E7717C1}" type="pres">
      <dgm:prSet presAssocID="{6E840D8E-412E-4DF2-B9D1-C22DA4121CF9}" presName="sibTrans" presStyleLbl="sibTrans1D1" presStyleIdx="0" presStyleCnt="6"/>
      <dgm:spPr/>
      <dgm:t>
        <a:bodyPr/>
        <a:lstStyle/>
        <a:p>
          <a:endParaRPr lang="en-US"/>
        </a:p>
      </dgm:t>
    </dgm:pt>
    <dgm:pt modelId="{8221C4E4-1668-4719-995A-EB9A716EFCAF}" type="pres">
      <dgm:prSet presAssocID="{8DEF6345-4AE5-4B25-B004-A3A028A2C589}" presName="node" presStyleLbl="node1" presStyleIdx="1" presStyleCnt="6" custScaleY="121466">
        <dgm:presLayoutVars>
          <dgm:bulletEnabled val="1"/>
        </dgm:presLayoutVars>
      </dgm:prSet>
      <dgm:spPr/>
      <dgm:t>
        <a:bodyPr/>
        <a:lstStyle/>
        <a:p>
          <a:endParaRPr lang="en-US"/>
        </a:p>
      </dgm:t>
    </dgm:pt>
    <dgm:pt modelId="{AA6889DE-9921-4FAB-AD8C-E3B912086137}" type="pres">
      <dgm:prSet presAssocID="{8DEF6345-4AE5-4B25-B004-A3A028A2C589}" presName="spNode" presStyleCnt="0"/>
      <dgm:spPr/>
    </dgm:pt>
    <dgm:pt modelId="{88512124-8EC5-436C-AA5A-901AE3257223}" type="pres">
      <dgm:prSet presAssocID="{8C572A32-528F-4E2C-953F-FC8D0B322DE4}" presName="sibTrans" presStyleLbl="sibTrans1D1" presStyleIdx="1" presStyleCnt="6"/>
      <dgm:spPr/>
      <dgm:t>
        <a:bodyPr/>
        <a:lstStyle/>
        <a:p>
          <a:endParaRPr lang="en-US"/>
        </a:p>
      </dgm:t>
    </dgm:pt>
    <dgm:pt modelId="{3FEF6034-729C-4A20-8EB1-D6F87096E822}" type="pres">
      <dgm:prSet presAssocID="{583A0FF0-5153-4775-908B-CC4485D90070}" presName="node" presStyleLbl="node1" presStyleIdx="2" presStyleCnt="6" custScaleY="121466">
        <dgm:presLayoutVars>
          <dgm:bulletEnabled val="1"/>
        </dgm:presLayoutVars>
      </dgm:prSet>
      <dgm:spPr/>
      <dgm:t>
        <a:bodyPr/>
        <a:lstStyle/>
        <a:p>
          <a:endParaRPr lang="en-US"/>
        </a:p>
      </dgm:t>
    </dgm:pt>
    <dgm:pt modelId="{BCEF3FBF-51E7-4504-94BF-BC479945CA3F}" type="pres">
      <dgm:prSet presAssocID="{583A0FF0-5153-4775-908B-CC4485D90070}" presName="spNode" presStyleCnt="0"/>
      <dgm:spPr/>
    </dgm:pt>
    <dgm:pt modelId="{FCD24EFC-D614-4039-A1FB-40E7A4B1BB9D}" type="pres">
      <dgm:prSet presAssocID="{0DF103D8-FA8C-44E0-B587-B962CD8A8639}" presName="sibTrans" presStyleLbl="sibTrans1D1" presStyleIdx="2" presStyleCnt="6"/>
      <dgm:spPr/>
      <dgm:t>
        <a:bodyPr/>
        <a:lstStyle/>
        <a:p>
          <a:endParaRPr lang="en-US"/>
        </a:p>
      </dgm:t>
    </dgm:pt>
    <dgm:pt modelId="{E34AA791-2839-4933-81AB-FD98CD479567}" type="pres">
      <dgm:prSet presAssocID="{5DBB6B7A-00D5-46E9-9A63-19218B3776F4}" presName="node" presStyleLbl="node1" presStyleIdx="3" presStyleCnt="6" custScaleY="120032">
        <dgm:presLayoutVars>
          <dgm:bulletEnabled val="1"/>
        </dgm:presLayoutVars>
      </dgm:prSet>
      <dgm:spPr/>
      <dgm:t>
        <a:bodyPr/>
        <a:lstStyle/>
        <a:p>
          <a:endParaRPr lang="en-US"/>
        </a:p>
      </dgm:t>
    </dgm:pt>
    <dgm:pt modelId="{FF1BB9FE-5C3E-4086-9F4E-E36E059200A2}" type="pres">
      <dgm:prSet presAssocID="{5DBB6B7A-00D5-46E9-9A63-19218B3776F4}" presName="spNode" presStyleCnt="0"/>
      <dgm:spPr/>
    </dgm:pt>
    <dgm:pt modelId="{6F7A58FA-9F92-4250-8D1F-91AD10350622}" type="pres">
      <dgm:prSet presAssocID="{3F05B77F-2ABB-439E-AF91-3D22D551D37C}" presName="sibTrans" presStyleLbl="sibTrans1D1" presStyleIdx="3" presStyleCnt="6"/>
      <dgm:spPr/>
      <dgm:t>
        <a:bodyPr/>
        <a:lstStyle/>
        <a:p>
          <a:endParaRPr lang="en-US"/>
        </a:p>
      </dgm:t>
    </dgm:pt>
    <dgm:pt modelId="{5B317672-DE4C-42CE-A6CD-04A12FF5BCE8}" type="pres">
      <dgm:prSet presAssocID="{4477F613-3C5C-42C1-B8E5-1492371B2F0C}" presName="node" presStyleLbl="node1" presStyleIdx="4" presStyleCnt="6" custScaleY="121466">
        <dgm:presLayoutVars>
          <dgm:bulletEnabled val="1"/>
        </dgm:presLayoutVars>
      </dgm:prSet>
      <dgm:spPr/>
      <dgm:t>
        <a:bodyPr/>
        <a:lstStyle/>
        <a:p>
          <a:endParaRPr lang="en-US"/>
        </a:p>
      </dgm:t>
    </dgm:pt>
    <dgm:pt modelId="{862390A6-DD20-4834-AA93-AE812181E833}" type="pres">
      <dgm:prSet presAssocID="{4477F613-3C5C-42C1-B8E5-1492371B2F0C}" presName="spNode" presStyleCnt="0"/>
      <dgm:spPr/>
    </dgm:pt>
    <dgm:pt modelId="{956C46FE-26D0-4560-BF08-F8E8565D80B1}" type="pres">
      <dgm:prSet presAssocID="{FD67A653-CAFA-425D-92AB-DA794FEDF654}" presName="sibTrans" presStyleLbl="sibTrans1D1" presStyleIdx="4" presStyleCnt="6"/>
      <dgm:spPr/>
      <dgm:t>
        <a:bodyPr/>
        <a:lstStyle/>
        <a:p>
          <a:endParaRPr lang="en-US"/>
        </a:p>
      </dgm:t>
    </dgm:pt>
    <dgm:pt modelId="{A1C70C8C-2982-42CF-9ED1-5C2FE33D6005}" type="pres">
      <dgm:prSet presAssocID="{DD02ABD5-02D9-4BD4-A059-7E3C028EED8A}" presName="node" presStyleLbl="node1" presStyleIdx="5" presStyleCnt="6" custScaleY="121466">
        <dgm:presLayoutVars>
          <dgm:bulletEnabled val="1"/>
        </dgm:presLayoutVars>
      </dgm:prSet>
      <dgm:spPr/>
      <dgm:t>
        <a:bodyPr/>
        <a:lstStyle/>
        <a:p>
          <a:endParaRPr lang="en-US"/>
        </a:p>
      </dgm:t>
    </dgm:pt>
    <dgm:pt modelId="{112DC25E-B895-402F-9568-D4AF5AF824CE}" type="pres">
      <dgm:prSet presAssocID="{DD02ABD5-02D9-4BD4-A059-7E3C028EED8A}" presName="spNode" presStyleCnt="0"/>
      <dgm:spPr/>
    </dgm:pt>
    <dgm:pt modelId="{CC3DFE69-9978-4188-95FA-ADFE493F1E7B}" type="pres">
      <dgm:prSet presAssocID="{62BE2FBF-3CFC-401F-949F-AE396102E1F2}" presName="sibTrans" presStyleLbl="sibTrans1D1" presStyleIdx="5" presStyleCnt="6"/>
      <dgm:spPr/>
      <dgm:t>
        <a:bodyPr/>
        <a:lstStyle/>
        <a:p>
          <a:endParaRPr lang="en-US"/>
        </a:p>
      </dgm:t>
    </dgm:pt>
  </dgm:ptLst>
  <dgm:cxnLst>
    <dgm:cxn modelId="{3A2F55F9-8D46-4526-8F1F-7B9BC35BF0A9}" type="presOf" srcId="{61B866DB-1F2A-4CFC-8E57-01EC0C5668FD}" destId="{E0974187-C2FF-416A-AB81-A17FC017DD7C}" srcOrd="0" destOrd="0" presId="urn:microsoft.com/office/officeart/2005/8/layout/cycle5"/>
    <dgm:cxn modelId="{58C27956-D0DE-4851-831D-567BEDFDE89A}" type="presOf" srcId="{0DF103D8-FA8C-44E0-B587-B962CD8A8639}" destId="{FCD24EFC-D614-4039-A1FB-40E7A4B1BB9D}" srcOrd="0" destOrd="0" presId="urn:microsoft.com/office/officeart/2005/8/layout/cycle5"/>
    <dgm:cxn modelId="{E54F252D-38F3-4A20-B3EA-BDAB007684FF}" type="presOf" srcId="{583A0FF0-5153-4775-908B-CC4485D90070}" destId="{3FEF6034-729C-4A20-8EB1-D6F87096E822}" srcOrd="0" destOrd="0" presId="urn:microsoft.com/office/officeart/2005/8/layout/cycle5"/>
    <dgm:cxn modelId="{4BFE5C29-956C-4961-A19A-77F9F5C922B7}" type="presOf" srcId="{DD02ABD5-02D9-4BD4-A059-7E3C028EED8A}" destId="{A1C70C8C-2982-42CF-9ED1-5C2FE33D6005}" srcOrd="0" destOrd="0" presId="urn:microsoft.com/office/officeart/2005/8/layout/cycle5"/>
    <dgm:cxn modelId="{C3442372-D4C7-4BA8-BAF3-AA61BB8EFAE1}" srcId="{61B866DB-1F2A-4CFC-8E57-01EC0C5668FD}" destId="{4477F613-3C5C-42C1-B8E5-1492371B2F0C}" srcOrd="4" destOrd="0" parTransId="{DB8E3E4D-4437-4B28-8B2C-23C6AB976374}" sibTransId="{FD67A653-CAFA-425D-92AB-DA794FEDF654}"/>
    <dgm:cxn modelId="{C8DFA4DA-380C-4E7B-A00F-74881BDC78AF}" type="presOf" srcId="{FD67A653-CAFA-425D-92AB-DA794FEDF654}" destId="{956C46FE-26D0-4560-BF08-F8E8565D80B1}" srcOrd="0" destOrd="0" presId="urn:microsoft.com/office/officeart/2005/8/layout/cycle5"/>
    <dgm:cxn modelId="{932D88A6-B2BE-4876-9928-9AD7F21B38BF}" type="presOf" srcId="{8C572A32-528F-4E2C-953F-FC8D0B322DE4}" destId="{88512124-8EC5-436C-AA5A-901AE3257223}" srcOrd="0" destOrd="0" presId="urn:microsoft.com/office/officeart/2005/8/layout/cycle5"/>
    <dgm:cxn modelId="{57949889-B71E-403D-BB88-F6556E6F3FBA}" srcId="{61B866DB-1F2A-4CFC-8E57-01EC0C5668FD}" destId="{583A0FF0-5153-4775-908B-CC4485D90070}" srcOrd="2" destOrd="0" parTransId="{6A740FC1-14FC-4F4C-8404-7B444D9FF9E0}" sibTransId="{0DF103D8-FA8C-44E0-B587-B962CD8A8639}"/>
    <dgm:cxn modelId="{469F4777-21E3-4EC1-88D5-2D8BBF749EF9}" type="presOf" srcId="{3F05B77F-2ABB-439E-AF91-3D22D551D37C}" destId="{6F7A58FA-9F92-4250-8D1F-91AD10350622}" srcOrd="0" destOrd="0" presId="urn:microsoft.com/office/officeart/2005/8/layout/cycle5"/>
    <dgm:cxn modelId="{A9846CD7-9B68-4EAB-8F5A-03136AB4E13C}" srcId="{61B866DB-1F2A-4CFC-8E57-01EC0C5668FD}" destId="{99F49575-1AC7-4AD8-B2B5-B597F1D86DC0}" srcOrd="0" destOrd="0" parTransId="{BC20DD7F-33F6-43B2-8E76-70838EEC2C92}" sibTransId="{6E840D8E-412E-4DF2-B9D1-C22DA4121CF9}"/>
    <dgm:cxn modelId="{879AE25A-4FF1-4BAE-86DE-14D968B51C1C}" type="presOf" srcId="{8DEF6345-4AE5-4B25-B004-A3A028A2C589}" destId="{8221C4E4-1668-4719-995A-EB9A716EFCAF}" srcOrd="0" destOrd="0" presId="urn:microsoft.com/office/officeart/2005/8/layout/cycle5"/>
    <dgm:cxn modelId="{28DC68A8-2C8E-4353-A40A-525476A3D831}" type="presOf" srcId="{62BE2FBF-3CFC-401F-949F-AE396102E1F2}" destId="{CC3DFE69-9978-4188-95FA-ADFE493F1E7B}" srcOrd="0" destOrd="0" presId="urn:microsoft.com/office/officeart/2005/8/layout/cycle5"/>
    <dgm:cxn modelId="{46685BE2-7803-4518-84EE-5DDAE8A059FC}" type="presOf" srcId="{4477F613-3C5C-42C1-B8E5-1492371B2F0C}" destId="{5B317672-DE4C-42CE-A6CD-04A12FF5BCE8}" srcOrd="0" destOrd="0" presId="urn:microsoft.com/office/officeart/2005/8/layout/cycle5"/>
    <dgm:cxn modelId="{315A9ABB-B458-4404-9534-EEB8D7682002}" type="presOf" srcId="{99F49575-1AC7-4AD8-B2B5-B597F1D86DC0}" destId="{18F5F11A-085E-4FED-8D78-0A2EB54732B4}" srcOrd="0" destOrd="0" presId="urn:microsoft.com/office/officeart/2005/8/layout/cycle5"/>
    <dgm:cxn modelId="{4EBAFF3F-755F-4745-AB17-DF4ED9E16CB4}" srcId="{61B866DB-1F2A-4CFC-8E57-01EC0C5668FD}" destId="{8DEF6345-4AE5-4B25-B004-A3A028A2C589}" srcOrd="1" destOrd="0" parTransId="{2F828294-D286-4878-A7E9-7C8082D2C49E}" sibTransId="{8C572A32-528F-4E2C-953F-FC8D0B322DE4}"/>
    <dgm:cxn modelId="{0AB96B43-0753-4331-843F-BD10F6967AE9}" srcId="{61B866DB-1F2A-4CFC-8E57-01EC0C5668FD}" destId="{5DBB6B7A-00D5-46E9-9A63-19218B3776F4}" srcOrd="3" destOrd="0" parTransId="{7D62916B-B915-491A-9EA2-F64214486E3A}" sibTransId="{3F05B77F-2ABB-439E-AF91-3D22D551D37C}"/>
    <dgm:cxn modelId="{66B40A18-B539-4FF9-BD9A-D1FE830D806F}" srcId="{61B866DB-1F2A-4CFC-8E57-01EC0C5668FD}" destId="{DD02ABD5-02D9-4BD4-A059-7E3C028EED8A}" srcOrd="5" destOrd="0" parTransId="{0FA5BE67-F67D-4092-B912-6393B846D3A6}" sibTransId="{62BE2FBF-3CFC-401F-949F-AE396102E1F2}"/>
    <dgm:cxn modelId="{B10132D4-E88F-4701-AB8F-BACB39723DC5}" type="presOf" srcId="{6E840D8E-412E-4DF2-B9D1-C22DA4121CF9}" destId="{1CD666D9-8F4B-4C24-92DD-15263E7717C1}" srcOrd="0" destOrd="0" presId="urn:microsoft.com/office/officeart/2005/8/layout/cycle5"/>
    <dgm:cxn modelId="{076FE8F0-D02D-4D01-8F71-0824C0B7EE3F}" type="presOf" srcId="{5DBB6B7A-00D5-46E9-9A63-19218B3776F4}" destId="{E34AA791-2839-4933-81AB-FD98CD479567}" srcOrd="0" destOrd="0" presId="urn:microsoft.com/office/officeart/2005/8/layout/cycle5"/>
    <dgm:cxn modelId="{D296EA08-5E63-44BE-81DB-64266B483F68}" type="presParOf" srcId="{E0974187-C2FF-416A-AB81-A17FC017DD7C}" destId="{18F5F11A-085E-4FED-8D78-0A2EB54732B4}" srcOrd="0" destOrd="0" presId="urn:microsoft.com/office/officeart/2005/8/layout/cycle5"/>
    <dgm:cxn modelId="{7DC731E4-10BB-423A-AA1B-66B00020972B}" type="presParOf" srcId="{E0974187-C2FF-416A-AB81-A17FC017DD7C}" destId="{0325FB35-A0C3-4C6F-A14C-199745B54CE8}" srcOrd="1" destOrd="0" presId="urn:microsoft.com/office/officeart/2005/8/layout/cycle5"/>
    <dgm:cxn modelId="{1826BEFD-AD99-491D-A225-4131454E2D7E}" type="presParOf" srcId="{E0974187-C2FF-416A-AB81-A17FC017DD7C}" destId="{1CD666D9-8F4B-4C24-92DD-15263E7717C1}" srcOrd="2" destOrd="0" presId="urn:microsoft.com/office/officeart/2005/8/layout/cycle5"/>
    <dgm:cxn modelId="{AD9FA98A-A8B3-4C48-8FB9-A02F2233DE87}" type="presParOf" srcId="{E0974187-C2FF-416A-AB81-A17FC017DD7C}" destId="{8221C4E4-1668-4719-995A-EB9A716EFCAF}" srcOrd="3" destOrd="0" presId="urn:microsoft.com/office/officeart/2005/8/layout/cycle5"/>
    <dgm:cxn modelId="{D7185001-2BC6-47F5-BF8B-F60FEA26FE92}" type="presParOf" srcId="{E0974187-C2FF-416A-AB81-A17FC017DD7C}" destId="{AA6889DE-9921-4FAB-AD8C-E3B912086137}" srcOrd="4" destOrd="0" presId="urn:microsoft.com/office/officeart/2005/8/layout/cycle5"/>
    <dgm:cxn modelId="{B0A5DD7C-23DC-4D83-8734-BF4469032194}" type="presParOf" srcId="{E0974187-C2FF-416A-AB81-A17FC017DD7C}" destId="{88512124-8EC5-436C-AA5A-901AE3257223}" srcOrd="5" destOrd="0" presId="urn:microsoft.com/office/officeart/2005/8/layout/cycle5"/>
    <dgm:cxn modelId="{522200FB-32CC-4894-97E2-F90B4D94D380}" type="presParOf" srcId="{E0974187-C2FF-416A-AB81-A17FC017DD7C}" destId="{3FEF6034-729C-4A20-8EB1-D6F87096E822}" srcOrd="6" destOrd="0" presId="urn:microsoft.com/office/officeart/2005/8/layout/cycle5"/>
    <dgm:cxn modelId="{6B33D920-DFD3-48F7-A52A-6A1AF7793002}" type="presParOf" srcId="{E0974187-C2FF-416A-AB81-A17FC017DD7C}" destId="{BCEF3FBF-51E7-4504-94BF-BC479945CA3F}" srcOrd="7" destOrd="0" presId="urn:microsoft.com/office/officeart/2005/8/layout/cycle5"/>
    <dgm:cxn modelId="{C9C6B3B8-7977-4EC9-97B4-347D29CC7BDE}" type="presParOf" srcId="{E0974187-C2FF-416A-AB81-A17FC017DD7C}" destId="{FCD24EFC-D614-4039-A1FB-40E7A4B1BB9D}" srcOrd="8" destOrd="0" presId="urn:microsoft.com/office/officeart/2005/8/layout/cycle5"/>
    <dgm:cxn modelId="{D2BFCFCA-30DA-4060-8C24-74BDC9AE06E0}" type="presParOf" srcId="{E0974187-C2FF-416A-AB81-A17FC017DD7C}" destId="{E34AA791-2839-4933-81AB-FD98CD479567}" srcOrd="9" destOrd="0" presId="urn:microsoft.com/office/officeart/2005/8/layout/cycle5"/>
    <dgm:cxn modelId="{85A8A6C7-3748-4FB7-B0E6-5E6F00502AF6}" type="presParOf" srcId="{E0974187-C2FF-416A-AB81-A17FC017DD7C}" destId="{FF1BB9FE-5C3E-4086-9F4E-E36E059200A2}" srcOrd="10" destOrd="0" presId="urn:microsoft.com/office/officeart/2005/8/layout/cycle5"/>
    <dgm:cxn modelId="{2D5D596B-FC83-44EF-B1FC-1133DAB7802A}" type="presParOf" srcId="{E0974187-C2FF-416A-AB81-A17FC017DD7C}" destId="{6F7A58FA-9F92-4250-8D1F-91AD10350622}" srcOrd="11" destOrd="0" presId="urn:microsoft.com/office/officeart/2005/8/layout/cycle5"/>
    <dgm:cxn modelId="{5325341E-8A17-43A0-B406-5F48A638EA10}" type="presParOf" srcId="{E0974187-C2FF-416A-AB81-A17FC017DD7C}" destId="{5B317672-DE4C-42CE-A6CD-04A12FF5BCE8}" srcOrd="12" destOrd="0" presId="urn:microsoft.com/office/officeart/2005/8/layout/cycle5"/>
    <dgm:cxn modelId="{5EEE093E-B405-402C-9DF6-7CE74FE24ED8}" type="presParOf" srcId="{E0974187-C2FF-416A-AB81-A17FC017DD7C}" destId="{862390A6-DD20-4834-AA93-AE812181E833}" srcOrd="13" destOrd="0" presId="urn:microsoft.com/office/officeart/2005/8/layout/cycle5"/>
    <dgm:cxn modelId="{6FD1C75C-B8D9-4D50-B5A0-5C6F1D657AC5}" type="presParOf" srcId="{E0974187-C2FF-416A-AB81-A17FC017DD7C}" destId="{956C46FE-26D0-4560-BF08-F8E8565D80B1}" srcOrd="14" destOrd="0" presId="urn:microsoft.com/office/officeart/2005/8/layout/cycle5"/>
    <dgm:cxn modelId="{89BD3C37-F716-4EF1-9B70-2854D6B2B0C4}" type="presParOf" srcId="{E0974187-C2FF-416A-AB81-A17FC017DD7C}" destId="{A1C70C8C-2982-42CF-9ED1-5C2FE33D6005}" srcOrd="15" destOrd="0" presId="urn:microsoft.com/office/officeart/2005/8/layout/cycle5"/>
    <dgm:cxn modelId="{6234F885-413C-4427-9706-07FDAD5E472E}" type="presParOf" srcId="{E0974187-C2FF-416A-AB81-A17FC017DD7C}" destId="{112DC25E-B895-402F-9568-D4AF5AF824CE}" srcOrd="16" destOrd="0" presId="urn:microsoft.com/office/officeart/2005/8/layout/cycle5"/>
    <dgm:cxn modelId="{9D249978-2705-44C3-A4F5-C9C406EF06AB}" type="presParOf" srcId="{E0974187-C2FF-416A-AB81-A17FC017DD7C}" destId="{CC3DFE69-9978-4188-95FA-ADFE493F1E7B}" srcOrd="17" destOrd="0" presId="urn:microsoft.com/office/officeart/2005/8/layout/cycle5"/>
  </dgm:cxnLst>
  <dgm:bg/>
  <dgm:whole/>
</dgm:dataModel>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61B4AAA-01CD-413A-827D-FE82B0FDE4FF}" type="datetimeFigureOut">
              <a:rPr lang="en-US"/>
              <a:pPr>
                <a:defRPr/>
              </a:pPr>
              <a:t>1/4/2017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FA07498-0C09-43DD-82AE-FFE7BBDF4F9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5353749"/>
            <a:ext cx="4495800" cy="1069975"/>
          </a:xfrm>
        </p:spPr>
        <p:txBody>
          <a:bodyPr>
            <a:normAutofit/>
          </a:bodyPr>
          <a:lstStyle>
            <a:lvl1pPr algn="ctr">
              <a:defRPr sz="3200" b="1">
                <a:solidFill>
                  <a:schemeClr val="bg1"/>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438400" y="6096000"/>
            <a:ext cx="4114800" cy="589851"/>
          </a:xfrm>
        </p:spPr>
        <p:txBody>
          <a:bodyPr>
            <a:normAutofit/>
          </a:bodyPr>
          <a:lstStyle>
            <a:lvl1pPr marL="0" indent="0" algn="ctr">
              <a:buNone/>
              <a:defRPr sz="260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6B3331D-D67A-43DD-8420-0E2D067184C1}" type="datetimeFigureOut">
              <a:rPr lang="en-US"/>
              <a:pPr>
                <a:defRPr/>
              </a:pPr>
              <a:t>1/4/2017</a:t>
            </a:fld>
            <a:endParaRPr lang="en-US"/>
          </a:p>
        </p:txBody>
      </p:sp>
      <p:sp>
        <p:nvSpPr>
          <p:cNvPr id="5" name="Footer Placeholder 4"/>
          <p:cNvSpPr>
            <a:spLocks noGrp="1"/>
          </p:cNvSpPr>
          <p:nvPr>
            <p:ph type="ftr" sz="quarter" idx="11"/>
          </p:nvPr>
        </p:nvSpPr>
        <p:spPr/>
        <p:txBody>
          <a:bodyPr/>
          <a:lstStyle>
            <a:lvl1pPr>
              <a:defRPr dirty="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F835F6-36E8-428F-A399-AE061B26D4E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6003ECE-BC20-49F1-8B00-0D0BF1A0FF0D}" type="datetimeFigureOut">
              <a:rPr lang="en-US"/>
              <a:pPr>
                <a:defRPr/>
              </a:pPr>
              <a:t>1/4/2017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476354-80DB-4595-941E-593555CC78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76F533-5B1B-40EC-AFAA-624CDBBF6805}" type="datetimeFigureOut">
              <a:rPr lang="en-US"/>
              <a:pPr>
                <a:defRPr/>
              </a:pPr>
              <a:t>1/4/2017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43488F-69DC-4886-90C4-00CAA1D8705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6EB889F-DD02-45A3-9A65-999FFE152B34}" type="datetimeFigureOut">
              <a:rPr lang="en-US"/>
              <a:pPr>
                <a:defRPr/>
              </a:pPr>
              <a:t>1/4/2017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1CB92A-D22A-48B9-BAAE-B4B83858C5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6118551-BF45-4C0E-B6E1-7A11D504A12A}" type="datetimeFigureOut">
              <a:rPr lang="en-US"/>
              <a:pPr>
                <a:defRPr/>
              </a:pPr>
              <a:t>1/4/2017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A49A10-C3FC-4904-A3CF-3B174E869DA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C996844-AE69-4904-8BCA-BBA81000259C}" type="datetimeFigureOut">
              <a:rPr lang="en-US"/>
              <a:pPr>
                <a:defRPr/>
              </a:pPr>
              <a:t>1/4/2017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E5133A-F16E-4F35-B189-A3C989A1637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F2791F5-A42B-40EB-BC60-C112DF0996B4}" type="datetimeFigureOut">
              <a:rPr lang="en-US"/>
              <a:pPr>
                <a:defRPr/>
              </a:pPr>
              <a:t>1/4/2017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258366A-8FBA-4F89-843E-9090268519F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512E0B8-8660-48D9-B156-A063D11C9FAF}" type="datetimeFigureOut">
              <a:rPr lang="en-US"/>
              <a:pPr>
                <a:defRPr/>
              </a:pPr>
              <a:t>1/4/2017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5380AEA-B1F4-4F57-AB7A-A99C6C59BB7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AAC04B-BAE1-4211-B22B-62496A811934}" type="datetimeFigureOut">
              <a:rPr lang="en-US"/>
              <a:pPr>
                <a:defRPr/>
              </a:pPr>
              <a:t>1/4/2017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2D99B45-C5BC-4D74-8151-F88AB043D5D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63F5AD-9D91-4416-8BFE-8F41E03586C3}" type="datetimeFigureOut">
              <a:rPr lang="en-US"/>
              <a:pPr>
                <a:defRPr/>
              </a:pPr>
              <a:t>1/4/2017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DD231B3-2CC8-4D00-98DB-EFAEB16B4FC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3EB201-94AD-4915-A471-2029FBD32360}" type="datetimeFigureOut">
              <a:rPr lang="en-US"/>
              <a:pPr>
                <a:defRPr/>
              </a:pPr>
              <a:t>1/4/2017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DDC119-3FD5-411D-9340-1F6928B0296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95400"/>
            <a:ext cx="82296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2438400"/>
            <a:ext cx="82296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CED4781-A4EF-4A73-811C-01527B9C2C9C}" type="datetimeFigureOut">
              <a:rPr lang="en-US"/>
              <a:pPr>
                <a:defRPr/>
              </a:pPr>
              <a:t>1/4/2017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3A4F778-865B-4E54-BADC-8531252A10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1" fontAlgn="base" hangingPunct="1">
        <a:spcBef>
          <a:spcPct val="0"/>
        </a:spcBef>
        <a:spcAft>
          <a:spcPct val="0"/>
        </a:spcAft>
        <a:defRPr sz="4400" kern="1200">
          <a:solidFill>
            <a:schemeClr val="tx1"/>
          </a:solidFill>
          <a:latin typeface="Tahoma" pitchFamily="34" charset="0"/>
          <a:ea typeface="Tahoma" pitchFamily="34" charset="0"/>
          <a:cs typeface="Tahoma" pitchFamily="34" charset="0"/>
        </a:defRPr>
      </a:lvl1pPr>
      <a:lvl2pPr algn="ctr" rtl="0" eaLnBrk="1" fontAlgn="base" hangingPunct="1">
        <a:spcBef>
          <a:spcPct val="0"/>
        </a:spcBef>
        <a:spcAft>
          <a:spcPct val="0"/>
        </a:spcAft>
        <a:defRPr sz="4400">
          <a:solidFill>
            <a:schemeClr val="tx1"/>
          </a:solidFill>
          <a:latin typeface="Tahoma" pitchFamily="112" charset="0"/>
          <a:cs typeface="Tahoma" pitchFamily="112" charset="0"/>
        </a:defRPr>
      </a:lvl2pPr>
      <a:lvl3pPr algn="ctr" rtl="0" eaLnBrk="1" fontAlgn="base" hangingPunct="1">
        <a:spcBef>
          <a:spcPct val="0"/>
        </a:spcBef>
        <a:spcAft>
          <a:spcPct val="0"/>
        </a:spcAft>
        <a:defRPr sz="4400">
          <a:solidFill>
            <a:schemeClr val="tx1"/>
          </a:solidFill>
          <a:latin typeface="Tahoma" pitchFamily="112" charset="0"/>
          <a:cs typeface="Tahoma" pitchFamily="112" charset="0"/>
        </a:defRPr>
      </a:lvl3pPr>
      <a:lvl4pPr algn="ctr" rtl="0" eaLnBrk="1" fontAlgn="base" hangingPunct="1">
        <a:spcBef>
          <a:spcPct val="0"/>
        </a:spcBef>
        <a:spcAft>
          <a:spcPct val="0"/>
        </a:spcAft>
        <a:defRPr sz="4400">
          <a:solidFill>
            <a:schemeClr val="tx1"/>
          </a:solidFill>
          <a:latin typeface="Tahoma" pitchFamily="112" charset="0"/>
          <a:cs typeface="Tahoma" pitchFamily="112" charset="0"/>
        </a:defRPr>
      </a:lvl4pPr>
      <a:lvl5pPr algn="ctr" rtl="0" eaLnBrk="1" fontAlgn="base" hangingPunct="1">
        <a:spcBef>
          <a:spcPct val="0"/>
        </a:spcBef>
        <a:spcAft>
          <a:spcPct val="0"/>
        </a:spcAft>
        <a:defRPr sz="4400">
          <a:solidFill>
            <a:schemeClr val="tx1"/>
          </a:solidFill>
          <a:latin typeface="Tahoma" pitchFamily="112" charset="0"/>
          <a:cs typeface="Tahoma" pitchFamily="112" charset="0"/>
        </a:defRPr>
      </a:lvl5pPr>
      <a:lvl6pPr marL="457200" algn="ctr" rtl="0" eaLnBrk="1" fontAlgn="base" hangingPunct="1">
        <a:spcBef>
          <a:spcPct val="0"/>
        </a:spcBef>
        <a:spcAft>
          <a:spcPct val="0"/>
        </a:spcAft>
        <a:defRPr sz="4400">
          <a:solidFill>
            <a:schemeClr val="tx1"/>
          </a:solidFill>
          <a:latin typeface="Tahoma" pitchFamily="112" charset="0"/>
          <a:cs typeface="Tahoma" pitchFamily="112" charset="0"/>
        </a:defRPr>
      </a:lvl6pPr>
      <a:lvl7pPr marL="914400" algn="ctr" rtl="0" eaLnBrk="1" fontAlgn="base" hangingPunct="1">
        <a:spcBef>
          <a:spcPct val="0"/>
        </a:spcBef>
        <a:spcAft>
          <a:spcPct val="0"/>
        </a:spcAft>
        <a:defRPr sz="4400">
          <a:solidFill>
            <a:schemeClr val="tx1"/>
          </a:solidFill>
          <a:latin typeface="Tahoma" pitchFamily="112" charset="0"/>
          <a:cs typeface="Tahoma" pitchFamily="112" charset="0"/>
        </a:defRPr>
      </a:lvl7pPr>
      <a:lvl8pPr marL="1371600" algn="ctr" rtl="0" eaLnBrk="1" fontAlgn="base" hangingPunct="1">
        <a:spcBef>
          <a:spcPct val="0"/>
        </a:spcBef>
        <a:spcAft>
          <a:spcPct val="0"/>
        </a:spcAft>
        <a:defRPr sz="4400">
          <a:solidFill>
            <a:schemeClr val="tx1"/>
          </a:solidFill>
          <a:latin typeface="Tahoma" pitchFamily="112" charset="0"/>
          <a:cs typeface="Tahoma" pitchFamily="112" charset="0"/>
        </a:defRPr>
      </a:lvl8pPr>
      <a:lvl9pPr marL="1828800" algn="ctr" rtl="0" eaLnBrk="1" fontAlgn="base" hangingPunct="1">
        <a:spcBef>
          <a:spcPct val="0"/>
        </a:spcBef>
        <a:spcAft>
          <a:spcPct val="0"/>
        </a:spcAft>
        <a:defRPr sz="4400">
          <a:solidFill>
            <a:schemeClr val="tx1"/>
          </a:solidFill>
          <a:latin typeface="Tahoma" pitchFamily="112" charset="0"/>
          <a:cs typeface="Tahoma" pitchFamily="112" charset="0"/>
        </a:defRPr>
      </a:lvl9pPr>
    </p:titleStyle>
    <p:bodyStyle>
      <a:lvl1pPr marL="342900" indent="-3429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rmngr.jpg"/>
          <p:cNvPicPr>
            <a:picLocks noChangeAspect="1"/>
          </p:cNvPicPr>
          <p:nvPr/>
        </p:nvPicPr>
        <p:blipFill>
          <a:blip r:embed="rId2" cstate="print"/>
          <a:stretch>
            <a:fillRect/>
          </a:stretch>
        </p:blipFill>
        <p:spPr>
          <a:xfrm>
            <a:off x="-1" y="0"/>
            <a:ext cx="9177237" cy="6858000"/>
          </a:xfrm>
          <a:prstGeom prst="rect">
            <a:avLst/>
          </a:prstGeom>
        </p:spPr>
      </p:pic>
      <p:sp>
        <p:nvSpPr>
          <p:cNvPr id="2" name="Title 1"/>
          <p:cNvSpPr>
            <a:spLocks noGrp="1"/>
          </p:cNvSpPr>
          <p:nvPr>
            <p:ph type="ctrTitle"/>
          </p:nvPr>
        </p:nvSpPr>
        <p:spPr>
          <a:xfrm>
            <a:off x="685800" y="1828800"/>
            <a:ext cx="7772400" cy="1470025"/>
          </a:xfrm>
        </p:spPr>
        <p:txBody>
          <a:bodyPr>
            <a:noAutofit/>
          </a:bodyPr>
          <a:lstStyle/>
          <a:p>
            <a:r>
              <a:rPr lang="en-US" sz="6000" b="1" dirty="0" smtClean="0"/>
              <a:t>Management by Objectives</a:t>
            </a:r>
            <a:br>
              <a:rPr lang="en-US" sz="6000" b="1" dirty="0" smtClean="0"/>
            </a:br>
            <a:endParaRPr lang="en-US" sz="60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l"/>
            <a:r>
              <a:rPr lang="en-US" dirty="0" smtClean="0"/>
              <a:t>The Smart Method</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95600"/>
            <a:ext cx="5638800" cy="3810000"/>
          </a:xfrm>
        </p:spPr>
        <p:txBody>
          <a:bodyPr/>
          <a:lstStyle/>
          <a:p>
            <a:pPr>
              <a:buNone/>
            </a:pPr>
            <a:r>
              <a:rPr lang="en-US" sz="2400" dirty="0" smtClean="0"/>
              <a:t>Clarity of goals – With MBO, came the</a:t>
            </a:r>
          </a:p>
          <a:p>
            <a:pPr>
              <a:buNone/>
            </a:pPr>
            <a:r>
              <a:rPr lang="en-US" sz="2400" dirty="0" smtClean="0"/>
              <a:t>concept of SMART goals i.e. goals that are:</a:t>
            </a:r>
          </a:p>
          <a:p>
            <a:r>
              <a:rPr lang="en-US" sz="2400" dirty="0" smtClean="0"/>
              <a:t>Specific</a:t>
            </a:r>
          </a:p>
          <a:p>
            <a:r>
              <a:rPr lang="en-US" sz="2400" dirty="0" smtClean="0"/>
              <a:t>Measurable</a:t>
            </a:r>
          </a:p>
          <a:p>
            <a:r>
              <a:rPr lang="en-US" sz="2400" dirty="0" smtClean="0"/>
              <a:t>Achievable</a:t>
            </a:r>
          </a:p>
          <a:p>
            <a:r>
              <a:rPr lang="en-US" sz="2400" dirty="0" smtClean="0"/>
              <a:t>Relevant, and</a:t>
            </a:r>
          </a:p>
          <a:p>
            <a:r>
              <a:rPr lang="en-US" sz="2400" dirty="0" smtClean="0"/>
              <a:t>Time bound.</a:t>
            </a:r>
          </a:p>
          <a:p>
            <a:endParaRPr lang="en-US" sz="2400" dirty="0"/>
          </a:p>
        </p:txBody>
      </p:sp>
      <p:pic>
        <p:nvPicPr>
          <p:cNvPr id="2" name="Picture 2" descr="C:\Documents and Settings\Nap's\Desktop\MBO\images (1).jpg"/>
          <p:cNvPicPr>
            <a:picLocks noChangeAspect="1" noChangeArrowheads="1"/>
          </p:cNvPicPr>
          <p:nvPr/>
        </p:nvPicPr>
        <p:blipFill>
          <a:blip r:embed="rId2"/>
          <a:srcRect/>
          <a:stretch>
            <a:fillRect/>
          </a:stretch>
        </p:blipFill>
        <p:spPr bwMode="auto">
          <a:xfrm>
            <a:off x="5867400" y="1905000"/>
            <a:ext cx="3276600" cy="4953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The Smart Method</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dirty="0" smtClean="0"/>
              <a:t>The goals thus set are clear, motivating and there is a linkage between organizational goals and performance targets of the employees.</a:t>
            </a:r>
          </a:p>
          <a:p>
            <a:r>
              <a:rPr lang="en-US" sz="2400" dirty="0" smtClean="0"/>
              <a:t>The focus is on future rather than on past. Goals and standards are set for the performance for the future with periodic reviews and feedback.</a:t>
            </a:r>
          </a:p>
          <a:p>
            <a:pPr>
              <a:buNone/>
            </a:pP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b="1" dirty="0" smtClean="0"/>
              <a:t>Core Concepts</a:t>
            </a:r>
            <a:r>
              <a:rPr lang="en-US" dirty="0" smtClean="0"/>
              <a:t/>
            </a:r>
            <a:br>
              <a:rPr lang="en-US" dirty="0" smtClean="0"/>
            </a:b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pPr>
              <a:buNone/>
            </a:pPr>
            <a:r>
              <a:rPr lang="en-US" sz="2400" dirty="0" smtClean="0"/>
              <a:t>     According to </a:t>
            </a:r>
            <a:r>
              <a:rPr lang="en-US" sz="2400" dirty="0" err="1" smtClean="0"/>
              <a:t>Drucker</a:t>
            </a:r>
            <a:r>
              <a:rPr lang="en-US" sz="2400" dirty="0" smtClean="0"/>
              <a:t> managers should "avoid the activity trap", getting so involved in their day to day activities that they forget their main purpose or objective. Instead of just a few top managers, all managers should:</a:t>
            </a:r>
          </a:p>
          <a:p>
            <a:r>
              <a:rPr lang="en-US" sz="2400" dirty="0" smtClean="0"/>
              <a:t>Participate in the strategic planning process, in order to improve the implement ability of the plan, and</a:t>
            </a:r>
          </a:p>
          <a:p>
            <a:r>
              <a:rPr lang="en-US" sz="2400" dirty="0" smtClean="0"/>
              <a:t>Implement a range of performance systems, designed to help the organization stay on the right track.</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b="1" dirty="0" smtClean="0"/>
              <a:t>Managerial Focus</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dirty="0" smtClean="0"/>
              <a:t>MBO managers focus on the result, not the activity. </a:t>
            </a:r>
          </a:p>
          <a:p>
            <a:r>
              <a:rPr lang="en-US" sz="2400" dirty="0" smtClean="0"/>
              <a:t>They delegate tasks by "negotiating a contract of goals" with their subordinates without dictating a detailed roadmap for implementation. </a:t>
            </a:r>
          </a:p>
          <a:p>
            <a:r>
              <a:rPr lang="en-US" sz="2400" dirty="0" smtClean="0"/>
              <a:t>Management by Objectives (MBO) is about setting yourself objectives and then breaking these down into more specific goals or key results.</a:t>
            </a:r>
          </a:p>
          <a:p>
            <a:pPr>
              <a:buNone/>
            </a:pP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209800" y="381000"/>
            <a:ext cx="6705600" cy="1143000"/>
          </a:xfrm>
        </p:spPr>
        <p:txBody>
          <a:bodyPr/>
          <a:lstStyle/>
          <a:p>
            <a:r>
              <a:rPr lang="en-US" b="1" dirty="0" smtClean="0"/>
              <a:t>MBO: Key Advantages and Disadvantages</a:t>
            </a:r>
            <a:endParaRPr lang="en-US" dirty="0" smtClean="0">
              <a:latin typeface="Tahoma" pitchFamily="112" charset="0"/>
              <a:cs typeface="Tahoma" pitchFamily="112" charset="0"/>
            </a:endParaRPr>
          </a:p>
        </p:txBody>
      </p:sp>
      <p:sp>
        <p:nvSpPr>
          <p:cNvPr id="5123" name="Content Placeholder 2"/>
          <p:cNvSpPr>
            <a:spLocks noGrp="1"/>
          </p:cNvSpPr>
          <p:nvPr>
            <p:ph idx="1"/>
          </p:nvPr>
        </p:nvSpPr>
        <p:spPr>
          <a:xfrm>
            <a:off x="2209800" y="1905000"/>
            <a:ext cx="6705600" cy="4495800"/>
          </a:xfrm>
        </p:spPr>
        <p:txBody>
          <a:bodyPr/>
          <a:lstStyle/>
          <a:p>
            <a:pPr>
              <a:buNone/>
            </a:pPr>
            <a:r>
              <a:rPr lang="en-US" sz="2400" b="1" dirty="0" smtClean="0"/>
              <a:t> Advantages</a:t>
            </a:r>
            <a:endParaRPr lang="en-US" sz="2400" dirty="0" smtClean="0"/>
          </a:p>
          <a:p>
            <a:r>
              <a:rPr lang="en-US" sz="2400" dirty="0" smtClean="0"/>
              <a:t>MBO programs continually emphasize what should be done in an organization to achieve organizational goals.</a:t>
            </a:r>
          </a:p>
          <a:p>
            <a:r>
              <a:rPr lang="en-US" sz="2400" dirty="0" smtClean="0"/>
              <a:t>MBO process secures employee commitment to attaining organizational goals.</a:t>
            </a:r>
          </a:p>
          <a:p>
            <a:pPr>
              <a:buNone/>
            </a:pPr>
            <a:r>
              <a:rPr lang="en-US" sz="2400" b="1" dirty="0" smtClean="0"/>
              <a:t> Disadvantages</a:t>
            </a:r>
            <a:endParaRPr lang="en-US" sz="2400" dirty="0" smtClean="0"/>
          </a:p>
          <a:p>
            <a:r>
              <a:rPr lang="en-US" sz="2400" dirty="0" smtClean="0"/>
              <a:t>The development of objectives can be time consuming, leaving both managers and employees less time in which to do their actual 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b="1" dirty="0" smtClean="0"/>
              <a:t>Definition</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pPr>
              <a:buNone/>
            </a:pPr>
            <a:r>
              <a:rPr lang="en-US" sz="2800" dirty="0" smtClean="0">
                <a:latin typeface="Arial" pitchFamily="34" charset="0"/>
                <a:cs typeface="Arial" pitchFamily="34" charset="0"/>
              </a:rPr>
              <a:t>    </a:t>
            </a:r>
            <a:r>
              <a:rPr lang="en-US" sz="2800" b="1" dirty="0" smtClean="0"/>
              <a:t>Management By Objectives </a:t>
            </a:r>
            <a:r>
              <a:rPr lang="en-US" sz="2800" dirty="0" smtClean="0"/>
              <a:t>(</a:t>
            </a:r>
            <a:r>
              <a:rPr lang="en-US" sz="2800" b="1" dirty="0" smtClean="0"/>
              <a:t>MBO)</a:t>
            </a:r>
            <a:r>
              <a:rPr lang="en-US" sz="2800" dirty="0" smtClean="0"/>
              <a:t> can be defined as a process whereby the employees and the superiors come together to identify common goals, the employees set their goals to be achieved, the standards to be taken as the criteria for measurement of their performance and contribution and deciding the course of action to be followed. </a:t>
            </a:r>
          </a:p>
          <a:p>
            <a:endParaRPr lang="en-US" sz="2400" dirty="0" smtClean="0"/>
          </a:p>
          <a:p>
            <a:endParaRPr lang="en-US"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b="1" dirty="0" smtClean="0"/>
              <a:t>Management by Objectives (MBO) is a process of agreeing upon objectives within an organization so     that management and employees agree to the objectives and understand what they are in the organization.</a:t>
            </a:r>
          </a:p>
          <a:p>
            <a:r>
              <a:rPr lang="en-US" sz="2400" b="1" dirty="0" smtClean="0"/>
              <a:t>The term "management by objectives" was first popularized by Peter </a:t>
            </a:r>
            <a:r>
              <a:rPr lang="en-US" sz="2400" b="1" dirty="0" err="1" smtClean="0"/>
              <a:t>Drucker</a:t>
            </a:r>
            <a:r>
              <a:rPr lang="en-US" sz="2400" b="1" dirty="0" smtClean="0"/>
              <a:t> in his 1954 book 'The Practice of Management'</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b="1" dirty="0" smtClean="0"/>
              <a:t>Main Concept</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dirty="0" smtClean="0"/>
              <a:t>The principle behind Management by Objectives (MBO) is to make sure that everybody within the organization has a clear understanding of the aims, or objectives, of that organization, as well as awareness of their own roles and responsibilities in achieving those aims. </a:t>
            </a:r>
          </a:p>
          <a:p>
            <a:r>
              <a:rPr lang="en-US" sz="2400" dirty="0" smtClean="0"/>
              <a:t>The complete MBO system is to get managers and empowered employees acting to implement and achieve their plans, which automatically achieve those of the organization.</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b="1" dirty="0" smtClean="0"/>
              <a:t/>
            </a:r>
            <a:br>
              <a:rPr lang="en-US" b="1" dirty="0" smtClean="0"/>
            </a:br>
            <a:r>
              <a:rPr lang="en-US" b="1" dirty="0" smtClean="0"/>
              <a:t>Management by Objectives  Principles</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endParaRPr lang="en-US" sz="2400" dirty="0" smtClean="0"/>
          </a:p>
          <a:p>
            <a:r>
              <a:rPr lang="en-US" sz="2400" dirty="0" smtClean="0"/>
              <a:t>Cascading of organizational vision, goals and objectives</a:t>
            </a:r>
          </a:p>
          <a:p>
            <a:r>
              <a:rPr lang="en-US" sz="2400" dirty="0" smtClean="0"/>
              <a:t>Specific objectives for each member</a:t>
            </a:r>
          </a:p>
          <a:p>
            <a:r>
              <a:rPr lang="en-US" sz="2400" dirty="0" smtClean="0"/>
              <a:t>Participative decision making</a:t>
            </a:r>
          </a:p>
          <a:p>
            <a:r>
              <a:rPr lang="en-US" sz="2400" dirty="0" smtClean="0"/>
              <a:t>Explicit time period</a:t>
            </a:r>
          </a:p>
          <a:p>
            <a:r>
              <a:rPr lang="en-US" sz="2400" dirty="0" smtClean="0"/>
              <a:t>Performance evaluation and feedback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2209800" y="381000"/>
            <a:ext cx="6705600" cy="1143000"/>
          </a:xfrm>
        </p:spPr>
        <p:txBody>
          <a:bodyPr/>
          <a:lstStyle/>
          <a:p>
            <a:r>
              <a:rPr lang="en-US" b="1" dirty="0" smtClean="0">
                <a:solidFill>
                  <a:schemeClr val="bg1"/>
                </a:solidFill>
              </a:rPr>
              <a:t>MBO Strategy: Three Basic Parts</a:t>
            </a:r>
            <a:endParaRPr lang="en-US" dirty="0" smtClean="0">
              <a:latin typeface="Tahoma" pitchFamily="112" charset="0"/>
              <a:cs typeface="Tahoma" pitchFamily="112" charset="0"/>
            </a:endParaRPr>
          </a:p>
        </p:txBody>
      </p:sp>
      <p:sp>
        <p:nvSpPr>
          <p:cNvPr id="5123" name="Content Placeholder 2"/>
          <p:cNvSpPr>
            <a:spLocks noGrp="1"/>
          </p:cNvSpPr>
          <p:nvPr>
            <p:ph idx="1"/>
          </p:nvPr>
        </p:nvSpPr>
        <p:spPr>
          <a:xfrm>
            <a:off x="2209800" y="1905000"/>
            <a:ext cx="6705600" cy="4495800"/>
          </a:xfrm>
        </p:spPr>
        <p:txBody>
          <a:bodyPr/>
          <a:lstStyle/>
          <a:p>
            <a:r>
              <a:rPr lang="en-US" sz="2400" dirty="0" smtClean="0">
                <a:solidFill>
                  <a:schemeClr val="bg1"/>
                </a:solidFill>
              </a:rPr>
              <a:t>All individuals within an organization are assigned a special set of objectives that they try to reach during a normal operating period. These objectives are mutually set and agreed upon by individuals and their managers.</a:t>
            </a:r>
          </a:p>
          <a:p>
            <a:r>
              <a:rPr lang="en-US" sz="2400" dirty="0" smtClean="0">
                <a:solidFill>
                  <a:schemeClr val="bg1"/>
                </a:solidFill>
              </a:rPr>
              <a:t>Performance reviews are conducted periodically to determine how close individuals are to attaining their objectives.</a:t>
            </a:r>
          </a:p>
          <a:p>
            <a:r>
              <a:rPr lang="en-US" sz="2400" dirty="0" smtClean="0">
                <a:solidFill>
                  <a:schemeClr val="bg1"/>
                </a:solidFill>
              </a:rPr>
              <a:t>Rewards are given to individuals on the basis of how close they come to reaching their goals.</a:t>
            </a:r>
          </a:p>
          <a:p>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0"/>
            <a:ext cx="8229600" cy="838200"/>
          </a:xfrm>
        </p:spPr>
        <p:txBody>
          <a:bodyPr/>
          <a:lstStyle/>
          <a:p>
            <a:r>
              <a:rPr lang="en-US" b="1" dirty="0" smtClean="0"/>
              <a:t>The MBO Process</a:t>
            </a:r>
            <a:endParaRPr lang="en-US" dirty="0" smtClean="0">
              <a:latin typeface="Tahoma" pitchFamily="112" charset="0"/>
              <a:cs typeface="Tahoma" pitchFamily="112" charset="0"/>
            </a:endParaRPr>
          </a:p>
        </p:txBody>
      </p:sp>
      <p:graphicFrame>
        <p:nvGraphicFramePr>
          <p:cNvPr id="4" name="Content Placeholder 3"/>
          <p:cNvGraphicFramePr>
            <a:graphicFrameLocks noGrp="1"/>
          </p:cNvGraphicFramePr>
          <p:nvPr>
            <p:ph idx="1"/>
          </p:nvPr>
        </p:nvGraphicFramePr>
        <p:xfrm>
          <a:off x="-457200" y="990600"/>
          <a:ext cx="106680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18F5F11A-085E-4FED-8D78-0A2EB54732B4}"/>
                                            </p:graphicEl>
                                          </p:spTgt>
                                        </p:tgtEl>
                                        <p:attrNameLst>
                                          <p:attrName>style.visibility</p:attrName>
                                        </p:attrNameLst>
                                      </p:cBhvr>
                                      <p:to>
                                        <p:strVal val="visible"/>
                                      </p:to>
                                    </p:set>
                                    <p:animEffect transition="in" filter="fade">
                                      <p:cBhvr>
                                        <p:cTn id="7" dur="500"/>
                                        <p:tgtEl>
                                          <p:spTgt spid="4">
                                            <p:graphicEl>
                                              <a:dgm id="{18F5F11A-085E-4FED-8D78-0A2EB54732B4}"/>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1CD666D9-8F4B-4C24-92DD-15263E7717C1}"/>
                                            </p:graphicEl>
                                          </p:spTgt>
                                        </p:tgtEl>
                                        <p:attrNameLst>
                                          <p:attrName>style.visibility</p:attrName>
                                        </p:attrNameLst>
                                      </p:cBhvr>
                                      <p:to>
                                        <p:strVal val="visible"/>
                                      </p:to>
                                    </p:set>
                                    <p:animEffect transition="in" filter="fade">
                                      <p:cBhvr>
                                        <p:cTn id="12" dur="500"/>
                                        <p:tgtEl>
                                          <p:spTgt spid="4">
                                            <p:graphicEl>
                                              <a:dgm id="{1CD666D9-8F4B-4C24-92DD-15263E7717C1}"/>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8221C4E4-1668-4719-995A-EB9A716EFCAF}"/>
                                            </p:graphicEl>
                                          </p:spTgt>
                                        </p:tgtEl>
                                        <p:attrNameLst>
                                          <p:attrName>style.visibility</p:attrName>
                                        </p:attrNameLst>
                                      </p:cBhvr>
                                      <p:to>
                                        <p:strVal val="visible"/>
                                      </p:to>
                                    </p:set>
                                    <p:animEffect transition="in" filter="fade">
                                      <p:cBhvr>
                                        <p:cTn id="15" dur="500"/>
                                        <p:tgtEl>
                                          <p:spTgt spid="4">
                                            <p:graphicEl>
                                              <a:dgm id="{8221C4E4-1668-4719-995A-EB9A716EFCAF}"/>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88512124-8EC5-436C-AA5A-901AE3257223}"/>
                                            </p:graphicEl>
                                          </p:spTgt>
                                        </p:tgtEl>
                                        <p:attrNameLst>
                                          <p:attrName>style.visibility</p:attrName>
                                        </p:attrNameLst>
                                      </p:cBhvr>
                                      <p:to>
                                        <p:strVal val="visible"/>
                                      </p:to>
                                    </p:set>
                                    <p:animEffect transition="in" filter="fade">
                                      <p:cBhvr>
                                        <p:cTn id="20" dur="500"/>
                                        <p:tgtEl>
                                          <p:spTgt spid="4">
                                            <p:graphicEl>
                                              <a:dgm id="{88512124-8EC5-436C-AA5A-901AE3257223}"/>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3FEF6034-729C-4A20-8EB1-D6F87096E822}"/>
                                            </p:graphicEl>
                                          </p:spTgt>
                                        </p:tgtEl>
                                        <p:attrNameLst>
                                          <p:attrName>style.visibility</p:attrName>
                                        </p:attrNameLst>
                                      </p:cBhvr>
                                      <p:to>
                                        <p:strVal val="visible"/>
                                      </p:to>
                                    </p:set>
                                    <p:animEffect transition="in" filter="fade">
                                      <p:cBhvr>
                                        <p:cTn id="23" dur="500"/>
                                        <p:tgtEl>
                                          <p:spTgt spid="4">
                                            <p:graphicEl>
                                              <a:dgm id="{3FEF6034-729C-4A20-8EB1-D6F87096E822}"/>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graphicEl>
                                              <a:dgm id="{FCD24EFC-D614-4039-A1FB-40E7A4B1BB9D}"/>
                                            </p:graphicEl>
                                          </p:spTgt>
                                        </p:tgtEl>
                                        <p:attrNameLst>
                                          <p:attrName>style.visibility</p:attrName>
                                        </p:attrNameLst>
                                      </p:cBhvr>
                                      <p:to>
                                        <p:strVal val="visible"/>
                                      </p:to>
                                    </p:set>
                                    <p:animEffect transition="in" filter="fade">
                                      <p:cBhvr>
                                        <p:cTn id="28" dur="500"/>
                                        <p:tgtEl>
                                          <p:spTgt spid="4">
                                            <p:graphicEl>
                                              <a:dgm id="{FCD24EFC-D614-4039-A1FB-40E7A4B1BB9D}"/>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E34AA791-2839-4933-81AB-FD98CD479567}"/>
                                            </p:graphicEl>
                                          </p:spTgt>
                                        </p:tgtEl>
                                        <p:attrNameLst>
                                          <p:attrName>style.visibility</p:attrName>
                                        </p:attrNameLst>
                                      </p:cBhvr>
                                      <p:to>
                                        <p:strVal val="visible"/>
                                      </p:to>
                                    </p:set>
                                    <p:animEffect transition="in" filter="fade">
                                      <p:cBhvr>
                                        <p:cTn id="31" dur="500"/>
                                        <p:tgtEl>
                                          <p:spTgt spid="4">
                                            <p:graphicEl>
                                              <a:dgm id="{E34AA791-2839-4933-81AB-FD98CD479567}"/>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
                                            <p:graphicEl>
                                              <a:dgm id="{6F7A58FA-9F92-4250-8D1F-91AD10350622}"/>
                                            </p:graphicEl>
                                          </p:spTgt>
                                        </p:tgtEl>
                                        <p:attrNameLst>
                                          <p:attrName>style.visibility</p:attrName>
                                        </p:attrNameLst>
                                      </p:cBhvr>
                                      <p:to>
                                        <p:strVal val="visible"/>
                                      </p:to>
                                    </p:set>
                                    <p:animEffect transition="in" filter="fade">
                                      <p:cBhvr>
                                        <p:cTn id="36" dur="500"/>
                                        <p:tgtEl>
                                          <p:spTgt spid="4">
                                            <p:graphicEl>
                                              <a:dgm id="{6F7A58FA-9F92-4250-8D1F-91AD10350622}"/>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
                                            <p:graphicEl>
                                              <a:dgm id="{5B317672-DE4C-42CE-A6CD-04A12FF5BCE8}"/>
                                            </p:graphicEl>
                                          </p:spTgt>
                                        </p:tgtEl>
                                        <p:attrNameLst>
                                          <p:attrName>style.visibility</p:attrName>
                                        </p:attrNameLst>
                                      </p:cBhvr>
                                      <p:to>
                                        <p:strVal val="visible"/>
                                      </p:to>
                                    </p:set>
                                    <p:animEffect transition="in" filter="fade">
                                      <p:cBhvr>
                                        <p:cTn id="39" dur="500"/>
                                        <p:tgtEl>
                                          <p:spTgt spid="4">
                                            <p:graphicEl>
                                              <a:dgm id="{5B317672-DE4C-42CE-A6CD-04A12FF5BCE8}"/>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
                                            <p:graphicEl>
                                              <a:dgm id="{956C46FE-26D0-4560-BF08-F8E8565D80B1}"/>
                                            </p:graphicEl>
                                          </p:spTgt>
                                        </p:tgtEl>
                                        <p:attrNameLst>
                                          <p:attrName>style.visibility</p:attrName>
                                        </p:attrNameLst>
                                      </p:cBhvr>
                                      <p:to>
                                        <p:strVal val="visible"/>
                                      </p:to>
                                    </p:set>
                                    <p:animEffect transition="in" filter="fade">
                                      <p:cBhvr>
                                        <p:cTn id="44" dur="500"/>
                                        <p:tgtEl>
                                          <p:spTgt spid="4">
                                            <p:graphicEl>
                                              <a:dgm id="{956C46FE-26D0-4560-BF08-F8E8565D80B1}"/>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graphicEl>
                                              <a:dgm id="{A1C70C8C-2982-42CF-9ED1-5C2FE33D6005}"/>
                                            </p:graphicEl>
                                          </p:spTgt>
                                        </p:tgtEl>
                                        <p:attrNameLst>
                                          <p:attrName>style.visibility</p:attrName>
                                        </p:attrNameLst>
                                      </p:cBhvr>
                                      <p:to>
                                        <p:strVal val="visible"/>
                                      </p:to>
                                    </p:set>
                                    <p:animEffect transition="in" filter="fade">
                                      <p:cBhvr>
                                        <p:cTn id="47" dur="500"/>
                                        <p:tgtEl>
                                          <p:spTgt spid="4">
                                            <p:graphicEl>
                                              <a:dgm id="{A1C70C8C-2982-42CF-9ED1-5C2FE33D6005}"/>
                                            </p:graphic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4">
                                            <p:graphicEl>
                                              <a:dgm id="{CC3DFE69-9978-4188-95FA-ADFE493F1E7B}"/>
                                            </p:graphicEl>
                                          </p:spTgt>
                                        </p:tgtEl>
                                        <p:attrNameLst>
                                          <p:attrName>style.visibility</p:attrName>
                                        </p:attrNameLst>
                                      </p:cBhvr>
                                      <p:to>
                                        <p:strVal val="visible"/>
                                      </p:to>
                                    </p:set>
                                    <p:animEffect transition="in" filter="fade">
                                      <p:cBhvr>
                                        <p:cTn id="50" dur="500"/>
                                        <p:tgtEl>
                                          <p:spTgt spid="4">
                                            <p:graphicEl>
                                              <a:dgm id="{CC3DFE69-9978-4188-95FA-ADFE493F1E7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Features and Advantages of MBO</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dirty="0" smtClean="0"/>
              <a:t>Motivation – Involving employees in the whole process of goal setting. Increasing employee empowerment increases employee job satisfaction and commitment.</a:t>
            </a:r>
          </a:p>
          <a:p>
            <a:r>
              <a:rPr lang="en-US" sz="2400" dirty="0" smtClean="0"/>
              <a:t>Better communication and Coordination – Frequent reviews and interactions between superiors and subordinates helps to maintain harmonious relationships within the enterprise and also solves many problems faced during the period.</a:t>
            </a:r>
          </a:p>
          <a:p>
            <a:r>
              <a:rPr lang="en-US" sz="2400" dirty="0" smtClean="0"/>
              <a:t>The Smart Method</a:t>
            </a:r>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Where to Use MBO</a:t>
            </a:r>
            <a:endParaRPr lang="en-US" dirty="0" smtClean="0">
              <a:latin typeface="Tahoma" pitchFamily="112" charset="0"/>
              <a:cs typeface="Tahoma" pitchFamily="112" charset="0"/>
            </a:endParaRPr>
          </a:p>
        </p:txBody>
      </p:sp>
      <p:sp>
        <p:nvSpPr>
          <p:cNvPr id="4099" name="Content Placeholder 2"/>
          <p:cNvSpPr>
            <a:spLocks noGrp="1"/>
          </p:cNvSpPr>
          <p:nvPr>
            <p:ph idx="1"/>
          </p:nvPr>
        </p:nvSpPr>
        <p:spPr>
          <a:xfrm>
            <a:off x="457200" y="2819400"/>
            <a:ext cx="8229600" cy="3886200"/>
          </a:xfrm>
        </p:spPr>
        <p:txBody>
          <a:bodyPr/>
          <a:lstStyle/>
          <a:p>
            <a:r>
              <a:rPr lang="en-US" sz="2400" dirty="0" smtClean="0"/>
              <a:t>The MBO style is appropriate for knowledge-based enterprises when your staff is competent. It is appropriate in situations where you wish to build employees' management and self-leadership skills and tap their creativity and initiative. </a:t>
            </a:r>
          </a:p>
          <a:p>
            <a:pPr>
              <a:buFont typeface="Wingdings" pitchFamily="2" charset="2"/>
              <a:buNone/>
            </a:pPr>
            <a:endParaRPr lang="en-US" sz="1200" dirty="0" smtClean="0"/>
          </a:p>
          <a:p>
            <a:r>
              <a:rPr lang="en-US" sz="2400" dirty="0" smtClean="0"/>
              <a:t>Management by Objectives (MBO) is also used by chief executives of multinational corporations (MNCs) for their country managers abroad.</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101971653_template">
  <a:themeElements>
    <a:clrScheme name="man power">
      <a:dk1>
        <a:sysClr val="windowText" lastClr="000000"/>
      </a:dk1>
      <a:lt1>
        <a:srgbClr val="000000"/>
      </a:lt1>
      <a:dk2>
        <a:srgbClr val="1F497D"/>
      </a:dk2>
      <a:lt2>
        <a:srgbClr val="D6D6DE"/>
      </a:lt2>
      <a:accent1>
        <a:srgbClr val="D0D0E5"/>
      </a:accent1>
      <a:accent2>
        <a:srgbClr val="E1E0E5"/>
      </a:accent2>
      <a:accent3>
        <a:srgbClr val="000000"/>
      </a:accent3>
      <a:accent4>
        <a:srgbClr val="8064A2"/>
      </a:accent4>
      <a:accent5>
        <a:srgbClr val="4BACC6"/>
      </a:accent5>
      <a:accent6>
        <a:srgbClr val="F79646"/>
      </a:accent6>
      <a:hlink>
        <a:srgbClr val="C1C1C2"/>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E74BBC9-546D-43DD-913E-9B2C30E075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TP101971653_template</Template>
  <TotalTime>131</TotalTime>
  <Words>524</Words>
  <Application>Microsoft Office PowerPoint</Application>
  <PresentationFormat>On-screen Show (4:3)</PresentationFormat>
  <Paragraphs>59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TP101971653_template</vt:lpstr>
      <vt:lpstr>Management by Objectives </vt:lpstr>
      <vt:lpstr>Definition</vt:lpstr>
      <vt:lpstr>Slide 3</vt:lpstr>
      <vt:lpstr>Main Concept</vt:lpstr>
      <vt:lpstr> Management by Objectives  Principles</vt:lpstr>
      <vt:lpstr>MBO Strategy: Three Basic Parts</vt:lpstr>
      <vt:lpstr>The MBO Process</vt:lpstr>
      <vt:lpstr>Features and Advantages of MBO</vt:lpstr>
      <vt:lpstr>Where to Use MBO</vt:lpstr>
      <vt:lpstr>The Smart Method</vt:lpstr>
      <vt:lpstr>The Smart Method</vt:lpstr>
      <vt:lpstr>Core Concepts </vt:lpstr>
      <vt:lpstr>Managerial Focus</vt:lpstr>
      <vt:lpstr>MBO: Key Advantages and Disadvantages</vt:lpstr>
    </vt:vector>
  </TitlesOfParts>
  <Company>Nap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by Objectives </dc:title>
  <dc:subject/>
  <dc:creator>Napster</dc:creator>
  <cp:keywords/>
  <dc:description/>
  <cp:lastModifiedBy>user</cp:lastModifiedBy>
  <cp:revision>16</cp:revision>
  <dcterms:created xsi:type="dcterms:W3CDTF">2011-10-07T18:19:52Z</dcterms:created>
  <dcterms:modified xsi:type="dcterms:W3CDTF">2017-01-04T15:05:43Z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TC019716549991</vt:lpwstr>
  </property>
</Properties>
</file>