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7" r:id="rId3"/>
    <p:sldId id="258" r:id="rId4"/>
    <p:sldId id="259" r:id="rId5"/>
    <p:sldId id="265" r:id="rId6"/>
    <p:sldId id="266" r:id="rId7"/>
    <p:sldId id="263" r:id="rId8"/>
    <p:sldId id="260" r:id="rId9"/>
    <p:sldId id="262" r:id="rId10"/>
    <p:sldId id="264"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67296-216C-F47D-A56A-F0A85EBADA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7C38B14-107C-8817-2738-CD3B33B4C0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9E597C-900E-9D53-CAD9-2D992A6E0B9A}"/>
              </a:ext>
            </a:extLst>
          </p:cNvPr>
          <p:cNvSpPr>
            <a:spLocks noGrp="1"/>
          </p:cNvSpPr>
          <p:nvPr>
            <p:ph type="dt" sz="half" idx="10"/>
          </p:nvPr>
        </p:nvSpPr>
        <p:spPr/>
        <p:txBody>
          <a:bodyPr/>
          <a:lstStyle/>
          <a:p>
            <a:fld id="{0F431CD2-B423-7544-8468-B67A6636B362}" type="datetimeFigureOut">
              <a:rPr lang="en-US" smtClean="0"/>
              <a:t>1/16/2024</a:t>
            </a:fld>
            <a:endParaRPr lang="en-US"/>
          </a:p>
        </p:txBody>
      </p:sp>
      <p:sp>
        <p:nvSpPr>
          <p:cNvPr id="5" name="Footer Placeholder 4">
            <a:extLst>
              <a:ext uri="{FF2B5EF4-FFF2-40B4-BE49-F238E27FC236}">
                <a16:creationId xmlns:a16="http://schemas.microsoft.com/office/drawing/2014/main" id="{AA435B33-69CC-6022-68D3-7B51BE10E2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A4C205-48C2-4658-0326-6C9A0E00C8C3}"/>
              </a:ext>
            </a:extLst>
          </p:cNvPr>
          <p:cNvSpPr>
            <a:spLocks noGrp="1"/>
          </p:cNvSpPr>
          <p:nvPr>
            <p:ph type="sldNum" sz="quarter" idx="12"/>
          </p:nvPr>
        </p:nvSpPr>
        <p:spPr/>
        <p:txBody>
          <a:bodyPr/>
          <a:lstStyle/>
          <a:p>
            <a:fld id="{A981EC53-1474-9842-A1BD-071E471DA7E8}" type="slidenum">
              <a:rPr lang="en-US" smtClean="0"/>
              <a:t>‹#›</a:t>
            </a:fld>
            <a:endParaRPr lang="en-US"/>
          </a:p>
        </p:txBody>
      </p:sp>
    </p:spTree>
    <p:extLst>
      <p:ext uri="{BB962C8B-B14F-4D97-AF65-F5344CB8AC3E}">
        <p14:creationId xmlns:p14="http://schemas.microsoft.com/office/powerpoint/2010/main" val="2569002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5CF92-D397-DA79-B90E-8EBE265F341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9AF96F-E5C3-93A8-4EE9-FF5DDF57DC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722C3C-FE09-EDAA-40F7-FA382251A287}"/>
              </a:ext>
            </a:extLst>
          </p:cNvPr>
          <p:cNvSpPr>
            <a:spLocks noGrp="1"/>
          </p:cNvSpPr>
          <p:nvPr>
            <p:ph type="dt" sz="half" idx="10"/>
          </p:nvPr>
        </p:nvSpPr>
        <p:spPr/>
        <p:txBody>
          <a:bodyPr/>
          <a:lstStyle/>
          <a:p>
            <a:fld id="{0F431CD2-B423-7544-8468-B67A6636B362}" type="datetimeFigureOut">
              <a:rPr lang="en-US" smtClean="0"/>
              <a:t>1/16/2024</a:t>
            </a:fld>
            <a:endParaRPr lang="en-US"/>
          </a:p>
        </p:txBody>
      </p:sp>
      <p:sp>
        <p:nvSpPr>
          <p:cNvPr id="5" name="Footer Placeholder 4">
            <a:extLst>
              <a:ext uri="{FF2B5EF4-FFF2-40B4-BE49-F238E27FC236}">
                <a16:creationId xmlns:a16="http://schemas.microsoft.com/office/drawing/2014/main" id="{C8AA222A-514F-7454-F4DA-9204CC4467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DF1ADA-D3AC-340C-178E-0A6038F2AB90}"/>
              </a:ext>
            </a:extLst>
          </p:cNvPr>
          <p:cNvSpPr>
            <a:spLocks noGrp="1"/>
          </p:cNvSpPr>
          <p:nvPr>
            <p:ph type="sldNum" sz="quarter" idx="12"/>
          </p:nvPr>
        </p:nvSpPr>
        <p:spPr/>
        <p:txBody>
          <a:bodyPr/>
          <a:lstStyle/>
          <a:p>
            <a:fld id="{A981EC53-1474-9842-A1BD-071E471DA7E8}" type="slidenum">
              <a:rPr lang="en-US" smtClean="0"/>
              <a:t>‹#›</a:t>
            </a:fld>
            <a:endParaRPr lang="en-US"/>
          </a:p>
        </p:txBody>
      </p:sp>
    </p:spTree>
    <p:extLst>
      <p:ext uri="{BB962C8B-B14F-4D97-AF65-F5344CB8AC3E}">
        <p14:creationId xmlns:p14="http://schemas.microsoft.com/office/powerpoint/2010/main" val="2295689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0C4545-4C53-C884-ACBD-6A70DBB5BD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CC3BF3B-2D81-7316-1632-E480FCDAE6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C20E81-2568-2B9A-5498-C8098F25DAD5}"/>
              </a:ext>
            </a:extLst>
          </p:cNvPr>
          <p:cNvSpPr>
            <a:spLocks noGrp="1"/>
          </p:cNvSpPr>
          <p:nvPr>
            <p:ph type="dt" sz="half" idx="10"/>
          </p:nvPr>
        </p:nvSpPr>
        <p:spPr/>
        <p:txBody>
          <a:bodyPr/>
          <a:lstStyle/>
          <a:p>
            <a:fld id="{0F431CD2-B423-7544-8468-B67A6636B362}" type="datetimeFigureOut">
              <a:rPr lang="en-US" smtClean="0"/>
              <a:t>1/16/2024</a:t>
            </a:fld>
            <a:endParaRPr lang="en-US"/>
          </a:p>
        </p:txBody>
      </p:sp>
      <p:sp>
        <p:nvSpPr>
          <p:cNvPr id="5" name="Footer Placeholder 4">
            <a:extLst>
              <a:ext uri="{FF2B5EF4-FFF2-40B4-BE49-F238E27FC236}">
                <a16:creationId xmlns:a16="http://schemas.microsoft.com/office/drawing/2014/main" id="{C8C35F16-FBEC-274D-2CEA-2BFD1B948E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E46324-8F6B-B242-6ACD-845FC54DA894}"/>
              </a:ext>
            </a:extLst>
          </p:cNvPr>
          <p:cNvSpPr>
            <a:spLocks noGrp="1"/>
          </p:cNvSpPr>
          <p:nvPr>
            <p:ph type="sldNum" sz="quarter" idx="12"/>
          </p:nvPr>
        </p:nvSpPr>
        <p:spPr/>
        <p:txBody>
          <a:bodyPr/>
          <a:lstStyle/>
          <a:p>
            <a:fld id="{A981EC53-1474-9842-A1BD-071E471DA7E8}" type="slidenum">
              <a:rPr lang="en-US" smtClean="0"/>
              <a:t>‹#›</a:t>
            </a:fld>
            <a:endParaRPr lang="en-US"/>
          </a:p>
        </p:txBody>
      </p:sp>
    </p:spTree>
    <p:extLst>
      <p:ext uri="{BB962C8B-B14F-4D97-AF65-F5344CB8AC3E}">
        <p14:creationId xmlns:p14="http://schemas.microsoft.com/office/powerpoint/2010/main" val="450737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038CD-EFCD-3339-64EB-47E868A41B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0F28F4-5792-9A10-D332-5E2A723FE6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1F6BE2-27B7-2E7D-C805-2F19A7729789}"/>
              </a:ext>
            </a:extLst>
          </p:cNvPr>
          <p:cNvSpPr>
            <a:spLocks noGrp="1"/>
          </p:cNvSpPr>
          <p:nvPr>
            <p:ph type="dt" sz="half" idx="10"/>
          </p:nvPr>
        </p:nvSpPr>
        <p:spPr/>
        <p:txBody>
          <a:bodyPr/>
          <a:lstStyle/>
          <a:p>
            <a:fld id="{0F431CD2-B423-7544-8468-B67A6636B362}" type="datetimeFigureOut">
              <a:rPr lang="en-US" smtClean="0"/>
              <a:t>1/16/2024</a:t>
            </a:fld>
            <a:endParaRPr lang="en-US"/>
          </a:p>
        </p:txBody>
      </p:sp>
      <p:sp>
        <p:nvSpPr>
          <p:cNvPr id="5" name="Footer Placeholder 4">
            <a:extLst>
              <a:ext uri="{FF2B5EF4-FFF2-40B4-BE49-F238E27FC236}">
                <a16:creationId xmlns:a16="http://schemas.microsoft.com/office/drawing/2014/main" id="{054A5A74-DE12-26BE-9124-C7BFA318E7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8FD855-3E9D-A070-4459-B5568E35BCD6}"/>
              </a:ext>
            </a:extLst>
          </p:cNvPr>
          <p:cNvSpPr>
            <a:spLocks noGrp="1"/>
          </p:cNvSpPr>
          <p:nvPr>
            <p:ph type="sldNum" sz="quarter" idx="12"/>
          </p:nvPr>
        </p:nvSpPr>
        <p:spPr/>
        <p:txBody>
          <a:bodyPr/>
          <a:lstStyle/>
          <a:p>
            <a:fld id="{A981EC53-1474-9842-A1BD-071E471DA7E8}" type="slidenum">
              <a:rPr lang="en-US" smtClean="0"/>
              <a:t>‹#›</a:t>
            </a:fld>
            <a:endParaRPr lang="en-US"/>
          </a:p>
        </p:txBody>
      </p:sp>
    </p:spTree>
    <p:extLst>
      <p:ext uri="{BB962C8B-B14F-4D97-AF65-F5344CB8AC3E}">
        <p14:creationId xmlns:p14="http://schemas.microsoft.com/office/powerpoint/2010/main" val="2894146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A82A8-FF32-3E4E-E1B0-AF7ADAD347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154263E-0743-6FB4-17B4-D825EF6AE08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6572AA-694E-CCB8-B940-0159CD5C2A1C}"/>
              </a:ext>
            </a:extLst>
          </p:cNvPr>
          <p:cNvSpPr>
            <a:spLocks noGrp="1"/>
          </p:cNvSpPr>
          <p:nvPr>
            <p:ph type="dt" sz="half" idx="10"/>
          </p:nvPr>
        </p:nvSpPr>
        <p:spPr/>
        <p:txBody>
          <a:bodyPr/>
          <a:lstStyle/>
          <a:p>
            <a:fld id="{0F431CD2-B423-7544-8468-B67A6636B362}" type="datetimeFigureOut">
              <a:rPr lang="en-US" smtClean="0"/>
              <a:t>1/16/2024</a:t>
            </a:fld>
            <a:endParaRPr lang="en-US"/>
          </a:p>
        </p:txBody>
      </p:sp>
      <p:sp>
        <p:nvSpPr>
          <p:cNvPr id="5" name="Footer Placeholder 4">
            <a:extLst>
              <a:ext uri="{FF2B5EF4-FFF2-40B4-BE49-F238E27FC236}">
                <a16:creationId xmlns:a16="http://schemas.microsoft.com/office/drawing/2014/main" id="{BAED2D50-F0E8-451E-AFCC-11033ED748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3AF7E1-0C14-D7A8-2954-0D1EA6C3B2C1}"/>
              </a:ext>
            </a:extLst>
          </p:cNvPr>
          <p:cNvSpPr>
            <a:spLocks noGrp="1"/>
          </p:cNvSpPr>
          <p:nvPr>
            <p:ph type="sldNum" sz="quarter" idx="12"/>
          </p:nvPr>
        </p:nvSpPr>
        <p:spPr/>
        <p:txBody>
          <a:bodyPr/>
          <a:lstStyle/>
          <a:p>
            <a:fld id="{A981EC53-1474-9842-A1BD-071E471DA7E8}" type="slidenum">
              <a:rPr lang="en-US" smtClean="0"/>
              <a:t>‹#›</a:t>
            </a:fld>
            <a:endParaRPr lang="en-US"/>
          </a:p>
        </p:txBody>
      </p:sp>
    </p:spTree>
    <p:extLst>
      <p:ext uri="{BB962C8B-B14F-4D97-AF65-F5344CB8AC3E}">
        <p14:creationId xmlns:p14="http://schemas.microsoft.com/office/powerpoint/2010/main" val="3724400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2495A-C4B3-312B-46F0-5F3260857A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9A9193-90BE-C5F0-2DC7-36D43A947D8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5E9916-0B3E-923F-B9E2-3D6448DCFF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5AB0AE-AE50-CA59-9E09-BF092EBF823C}"/>
              </a:ext>
            </a:extLst>
          </p:cNvPr>
          <p:cNvSpPr>
            <a:spLocks noGrp="1"/>
          </p:cNvSpPr>
          <p:nvPr>
            <p:ph type="dt" sz="half" idx="10"/>
          </p:nvPr>
        </p:nvSpPr>
        <p:spPr/>
        <p:txBody>
          <a:bodyPr/>
          <a:lstStyle/>
          <a:p>
            <a:fld id="{0F431CD2-B423-7544-8468-B67A6636B362}" type="datetimeFigureOut">
              <a:rPr lang="en-US" smtClean="0"/>
              <a:t>1/16/2024</a:t>
            </a:fld>
            <a:endParaRPr lang="en-US"/>
          </a:p>
        </p:txBody>
      </p:sp>
      <p:sp>
        <p:nvSpPr>
          <p:cNvPr id="6" name="Footer Placeholder 5">
            <a:extLst>
              <a:ext uri="{FF2B5EF4-FFF2-40B4-BE49-F238E27FC236}">
                <a16:creationId xmlns:a16="http://schemas.microsoft.com/office/drawing/2014/main" id="{34282462-EDC8-C78D-546F-EBB68A5823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476B3C-EE05-0C8A-2883-861499AF47D6}"/>
              </a:ext>
            </a:extLst>
          </p:cNvPr>
          <p:cNvSpPr>
            <a:spLocks noGrp="1"/>
          </p:cNvSpPr>
          <p:nvPr>
            <p:ph type="sldNum" sz="quarter" idx="12"/>
          </p:nvPr>
        </p:nvSpPr>
        <p:spPr/>
        <p:txBody>
          <a:bodyPr/>
          <a:lstStyle/>
          <a:p>
            <a:fld id="{A981EC53-1474-9842-A1BD-071E471DA7E8}" type="slidenum">
              <a:rPr lang="en-US" smtClean="0"/>
              <a:t>‹#›</a:t>
            </a:fld>
            <a:endParaRPr lang="en-US"/>
          </a:p>
        </p:txBody>
      </p:sp>
    </p:spTree>
    <p:extLst>
      <p:ext uri="{BB962C8B-B14F-4D97-AF65-F5344CB8AC3E}">
        <p14:creationId xmlns:p14="http://schemas.microsoft.com/office/powerpoint/2010/main" val="2165284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4C848-73A5-361F-21F1-7EEAC83112D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B135B2-DE7D-6BF7-7842-8D4F1AA6B7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DE6157-BA21-2A26-3D9B-0B23C161DA7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403ED9E-4C92-EAA9-7AE4-72E993204B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AED36D3-88DF-23ED-C66E-CF4F3F4E3D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69879AC-34AA-F793-8520-CE3BEC948CA8}"/>
              </a:ext>
            </a:extLst>
          </p:cNvPr>
          <p:cNvSpPr>
            <a:spLocks noGrp="1"/>
          </p:cNvSpPr>
          <p:nvPr>
            <p:ph type="dt" sz="half" idx="10"/>
          </p:nvPr>
        </p:nvSpPr>
        <p:spPr/>
        <p:txBody>
          <a:bodyPr/>
          <a:lstStyle/>
          <a:p>
            <a:fld id="{0F431CD2-B423-7544-8468-B67A6636B362}" type="datetimeFigureOut">
              <a:rPr lang="en-US" smtClean="0"/>
              <a:t>1/16/2024</a:t>
            </a:fld>
            <a:endParaRPr lang="en-US"/>
          </a:p>
        </p:txBody>
      </p:sp>
      <p:sp>
        <p:nvSpPr>
          <p:cNvPr id="8" name="Footer Placeholder 7">
            <a:extLst>
              <a:ext uri="{FF2B5EF4-FFF2-40B4-BE49-F238E27FC236}">
                <a16:creationId xmlns:a16="http://schemas.microsoft.com/office/drawing/2014/main" id="{EBC2A286-3DCA-73AF-4BEE-A8470DD2B91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85B6BC6-ACF7-B139-E1F6-5BF8538BCD86}"/>
              </a:ext>
            </a:extLst>
          </p:cNvPr>
          <p:cNvSpPr>
            <a:spLocks noGrp="1"/>
          </p:cNvSpPr>
          <p:nvPr>
            <p:ph type="sldNum" sz="quarter" idx="12"/>
          </p:nvPr>
        </p:nvSpPr>
        <p:spPr/>
        <p:txBody>
          <a:bodyPr/>
          <a:lstStyle/>
          <a:p>
            <a:fld id="{A981EC53-1474-9842-A1BD-071E471DA7E8}" type="slidenum">
              <a:rPr lang="en-US" smtClean="0"/>
              <a:t>‹#›</a:t>
            </a:fld>
            <a:endParaRPr lang="en-US"/>
          </a:p>
        </p:txBody>
      </p:sp>
    </p:spTree>
    <p:extLst>
      <p:ext uri="{BB962C8B-B14F-4D97-AF65-F5344CB8AC3E}">
        <p14:creationId xmlns:p14="http://schemas.microsoft.com/office/powerpoint/2010/main" val="3276607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60072-968A-90B3-AFFC-C3089CB02D1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EAD8282-4638-CCAA-C470-547C70CDB0AD}"/>
              </a:ext>
            </a:extLst>
          </p:cNvPr>
          <p:cNvSpPr>
            <a:spLocks noGrp="1"/>
          </p:cNvSpPr>
          <p:nvPr>
            <p:ph type="dt" sz="half" idx="10"/>
          </p:nvPr>
        </p:nvSpPr>
        <p:spPr/>
        <p:txBody>
          <a:bodyPr/>
          <a:lstStyle/>
          <a:p>
            <a:fld id="{0F431CD2-B423-7544-8468-B67A6636B362}" type="datetimeFigureOut">
              <a:rPr lang="en-US" smtClean="0"/>
              <a:t>1/16/2024</a:t>
            </a:fld>
            <a:endParaRPr lang="en-US"/>
          </a:p>
        </p:txBody>
      </p:sp>
      <p:sp>
        <p:nvSpPr>
          <p:cNvPr id="4" name="Footer Placeholder 3">
            <a:extLst>
              <a:ext uri="{FF2B5EF4-FFF2-40B4-BE49-F238E27FC236}">
                <a16:creationId xmlns:a16="http://schemas.microsoft.com/office/drawing/2014/main" id="{C325EBF5-2271-28C4-31EF-D1E86EA498F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F82ECF-6D7B-4C46-EA4B-170570904FA6}"/>
              </a:ext>
            </a:extLst>
          </p:cNvPr>
          <p:cNvSpPr>
            <a:spLocks noGrp="1"/>
          </p:cNvSpPr>
          <p:nvPr>
            <p:ph type="sldNum" sz="quarter" idx="12"/>
          </p:nvPr>
        </p:nvSpPr>
        <p:spPr/>
        <p:txBody>
          <a:bodyPr/>
          <a:lstStyle/>
          <a:p>
            <a:fld id="{A981EC53-1474-9842-A1BD-071E471DA7E8}" type="slidenum">
              <a:rPr lang="en-US" smtClean="0"/>
              <a:t>‹#›</a:t>
            </a:fld>
            <a:endParaRPr lang="en-US"/>
          </a:p>
        </p:txBody>
      </p:sp>
    </p:spTree>
    <p:extLst>
      <p:ext uri="{BB962C8B-B14F-4D97-AF65-F5344CB8AC3E}">
        <p14:creationId xmlns:p14="http://schemas.microsoft.com/office/powerpoint/2010/main" val="1359793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739DD0-E3E1-1E4D-C056-C40CA94966F9}"/>
              </a:ext>
            </a:extLst>
          </p:cNvPr>
          <p:cNvSpPr>
            <a:spLocks noGrp="1"/>
          </p:cNvSpPr>
          <p:nvPr>
            <p:ph type="dt" sz="half" idx="10"/>
          </p:nvPr>
        </p:nvSpPr>
        <p:spPr/>
        <p:txBody>
          <a:bodyPr/>
          <a:lstStyle/>
          <a:p>
            <a:fld id="{0F431CD2-B423-7544-8468-B67A6636B362}" type="datetimeFigureOut">
              <a:rPr lang="en-US" smtClean="0"/>
              <a:t>1/16/2024</a:t>
            </a:fld>
            <a:endParaRPr lang="en-US"/>
          </a:p>
        </p:txBody>
      </p:sp>
      <p:sp>
        <p:nvSpPr>
          <p:cNvPr id="3" name="Footer Placeholder 2">
            <a:extLst>
              <a:ext uri="{FF2B5EF4-FFF2-40B4-BE49-F238E27FC236}">
                <a16:creationId xmlns:a16="http://schemas.microsoft.com/office/drawing/2014/main" id="{9D9329EA-5FCC-A005-3022-F81C23D2ED0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28BF760-ECAF-60CC-BA24-ECACE39A1065}"/>
              </a:ext>
            </a:extLst>
          </p:cNvPr>
          <p:cNvSpPr>
            <a:spLocks noGrp="1"/>
          </p:cNvSpPr>
          <p:nvPr>
            <p:ph type="sldNum" sz="quarter" idx="12"/>
          </p:nvPr>
        </p:nvSpPr>
        <p:spPr/>
        <p:txBody>
          <a:bodyPr/>
          <a:lstStyle/>
          <a:p>
            <a:fld id="{A981EC53-1474-9842-A1BD-071E471DA7E8}" type="slidenum">
              <a:rPr lang="en-US" smtClean="0"/>
              <a:t>‹#›</a:t>
            </a:fld>
            <a:endParaRPr lang="en-US"/>
          </a:p>
        </p:txBody>
      </p:sp>
    </p:spTree>
    <p:extLst>
      <p:ext uri="{BB962C8B-B14F-4D97-AF65-F5344CB8AC3E}">
        <p14:creationId xmlns:p14="http://schemas.microsoft.com/office/powerpoint/2010/main" val="2486185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E9B00-D678-A5A9-9192-96B5AD020F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6E3358-9B3B-6BD0-C32C-2450498126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06D513B-7645-CC3F-A4E7-358CC46442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4FB34F-9679-9234-7E3B-DCEE258FB353}"/>
              </a:ext>
            </a:extLst>
          </p:cNvPr>
          <p:cNvSpPr>
            <a:spLocks noGrp="1"/>
          </p:cNvSpPr>
          <p:nvPr>
            <p:ph type="dt" sz="half" idx="10"/>
          </p:nvPr>
        </p:nvSpPr>
        <p:spPr/>
        <p:txBody>
          <a:bodyPr/>
          <a:lstStyle/>
          <a:p>
            <a:fld id="{0F431CD2-B423-7544-8468-B67A6636B362}" type="datetimeFigureOut">
              <a:rPr lang="en-US" smtClean="0"/>
              <a:t>1/16/2024</a:t>
            </a:fld>
            <a:endParaRPr lang="en-US"/>
          </a:p>
        </p:txBody>
      </p:sp>
      <p:sp>
        <p:nvSpPr>
          <p:cNvPr id="6" name="Footer Placeholder 5">
            <a:extLst>
              <a:ext uri="{FF2B5EF4-FFF2-40B4-BE49-F238E27FC236}">
                <a16:creationId xmlns:a16="http://schemas.microsoft.com/office/drawing/2014/main" id="{38CD61EC-5BAF-8C87-D59A-679362528F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0A87E1-09EC-C359-E114-8815389092DA}"/>
              </a:ext>
            </a:extLst>
          </p:cNvPr>
          <p:cNvSpPr>
            <a:spLocks noGrp="1"/>
          </p:cNvSpPr>
          <p:nvPr>
            <p:ph type="sldNum" sz="quarter" idx="12"/>
          </p:nvPr>
        </p:nvSpPr>
        <p:spPr/>
        <p:txBody>
          <a:bodyPr/>
          <a:lstStyle/>
          <a:p>
            <a:fld id="{A981EC53-1474-9842-A1BD-071E471DA7E8}" type="slidenum">
              <a:rPr lang="en-US" smtClean="0"/>
              <a:t>‹#›</a:t>
            </a:fld>
            <a:endParaRPr lang="en-US"/>
          </a:p>
        </p:txBody>
      </p:sp>
    </p:spTree>
    <p:extLst>
      <p:ext uri="{BB962C8B-B14F-4D97-AF65-F5344CB8AC3E}">
        <p14:creationId xmlns:p14="http://schemas.microsoft.com/office/powerpoint/2010/main" val="3350850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9405F-3E2C-F6E3-2256-2FC24DF329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879E423-11A9-AEDC-494D-D4DA348DFA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510A8C-1E06-2FB5-20D6-F4EC38CB32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8E8F91-858A-889C-FB49-1AD93D4A011D}"/>
              </a:ext>
            </a:extLst>
          </p:cNvPr>
          <p:cNvSpPr>
            <a:spLocks noGrp="1"/>
          </p:cNvSpPr>
          <p:nvPr>
            <p:ph type="dt" sz="half" idx="10"/>
          </p:nvPr>
        </p:nvSpPr>
        <p:spPr/>
        <p:txBody>
          <a:bodyPr/>
          <a:lstStyle/>
          <a:p>
            <a:fld id="{0F431CD2-B423-7544-8468-B67A6636B362}" type="datetimeFigureOut">
              <a:rPr lang="en-US" smtClean="0"/>
              <a:t>1/16/2024</a:t>
            </a:fld>
            <a:endParaRPr lang="en-US"/>
          </a:p>
        </p:txBody>
      </p:sp>
      <p:sp>
        <p:nvSpPr>
          <p:cNvPr id="6" name="Footer Placeholder 5">
            <a:extLst>
              <a:ext uri="{FF2B5EF4-FFF2-40B4-BE49-F238E27FC236}">
                <a16:creationId xmlns:a16="http://schemas.microsoft.com/office/drawing/2014/main" id="{33E5B6C7-D9C2-3850-F84F-BCD28ED2C2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3F47C0-21DF-9A92-4931-A2BCED95FE67}"/>
              </a:ext>
            </a:extLst>
          </p:cNvPr>
          <p:cNvSpPr>
            <a:spLocks noGrp="1"/>
          </p:cNvSpPr>
          <p:nvPr>
            <p:ph type="sldNum" sz="quarter" idx="12"/>
          </p:nvPr>
        </p:nvSpPr>
        <p:spPr/>
        <p:txBody>
          <a:bodyPr/>
          <a:lstStyle/>
          <a:p>
            <a:fld id="{A981EC53-1474-9842-A1BD-071E471DA7E8}" type="slidenum">
              <a:rPr lang="en-US" smtClean="0"/>
              <a:t>‹#›</a:t>
            </a:fld>
            <a:endParaRPr lang="en-US"/>
          </a:p>
        </p:txBody>
      </p:sp>
    </p:spTree>
    <p:extLst>
      <p:ext uri="{BB962C8B-B14F-4D97-AF65-F5344CB8AC3E}">
        <p14:creationId xmlns:p14="http://schemas.microsoft.com/office/powerpoint/2010/main" val="1662709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541682-0338-3224-A7CC-531A12E90A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E743641-83EE-4376-D165-DA9B4ADC57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8C248D-465F-722D-44AC-F8DE593591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431CD2-B423-7544-8468-B67A6636B362}" type="datetimeFigureOut">
              <a:rPr lang="en-US" smtClean="0"/>
              <a:t>1/16/2024</a:t>
            </a:fld>
            <a:endParaRPr lang="en-US"/>
          </a:p>
        </p:txBody>
      </p:sp>
      <p:sp>
        <p:nvSpPr>
          <p:cNvPr id="5" name="Footer Placeholder 4">
            <a:extLst>
              <a:ext uri="{FF2B5EF4-FFF2-40B4-BE49-F238E27FC236}">
                <a16:creationId xmlns:a16="http://schemas.microsoft.com/office/drawing/2014/main" id="{01612955-08E7-F29B-BDA9-119250CFF2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3DEE416-42AA-611E-E409-1FA2314976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1EC53-1474-9842-A1BD-071E471DA7E8}" type="slidenum">
              <a:rPr lang="en-US" smtClean="0"/>
              <a:t>‹#›</a:t>
            </a:fld>
            <a:endParaRPr lang="en-US"/>
          </a:p>
        </p:txBody>
      </p:sp>
    </p:spTree>
    <p:extLst>
      <p:ext uri="{BB962C8B-B14F-4D97-AF65-F5344CB8AC3E}">
        <p14:creationId xmlns:p14="http://schemas.microsoft.com/office/powerpoint/2010/main" val="4011552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B7358-993E-66C8-4956-121F30CD3B23}"/>
              </a:ext>
            </a:extLst>
          </p:cNvPr>
          <p:cNvSpPr>
            <a:spLocks noGrp="1"/>
          </p:cNvSpPr>
          <p:nvPr>
            <p:ph type="title"/>
          </p:nvPr>
        </p:nvSpPr>
        <p:spPr/>
        <p:txBody>
          <a:bodyPr/>
          <a:lstStyle/>
          <a:p>
            <a:r>
              <a:rPr lang="en-IN" dirty="0"/>
              <a:t>ESSENTIAL AND NON ESSENTIAL AMINO ACIDS </a:t>
            </a:r>
            <a:endParaRPr lang="en-US" dirty="0"/>
          </a:p>
        </p:txBody>
      </p:sp>
      <p:sp>
        <p:nvSpPr>
          <p:cNvPr id="3" name="Content Placeholder 2">
            <a:extLst>
              <a:ext uri="{FF2B5EF4-FFF2-40B4-BE49-F238E27FC236}">
                <a16:creationId xmlns:a16="http://schemas.microsoft.com/office/drawing/2014/main" id="{C2E8D153-B224-1A9F-98CD-523BF5741C53}"/>
              </a:ext>
            </a:extLst>
          </p:cNvPr>
          <p:cNvSpPr>
            <a:spLocks noGrp="1"/>
          </p:cNvSpPr>
          <p:nvPr>
            <p:ph idx="1"/>
          </p:nvPr>
        </p:nvSpPr>
        <p:spPr/>
        <p:txBody>
          <a:bodyPr/>
          <a:lstStyle/>
          <a:p>
            <a:pPr marL="0" indent="0">
              <a:buNone/>
            </a:pPr>
            <a:r>
              <a:rPr lang="en-IN" dirty="0"/>
              <a:t>DEFINATION:-</a:t>
            </a:r>
          </a:p>
          <a:p>
            <a:pPr marL="0" indent="0">
              <a:buNone/>
            </a:pPr>
            <a:r>
              <a:rPr lang="en-IN" dirty="0"/>
              <a:t>AMINONACIDS</a:t>
            </a:r>
          </a:p>
          <a:p>
            <a:pPr marL="0" indent="0">
              <a:buNone/>
            </a:pPr>
            <a:r>
              <a:rPr lang="en-IN" sz="3200" dirty="0"/>
              <a:t>Amino Acids are the organic compounds that combine to form proteins, hence they are referred to as the building components of proteins. These biomolecules are involved in several biological and chemical functions in the human body and are the necessary ingredients for the growth and development of human beings. There are about 300 amino acids that occur in nature.</a:t>
            </a:r>
          </a:p>
        </p:txBody>
      </p:sp>
    </p:spTree>
    <p:extLst>
      <p:ext uri="{BB962C8B-B14F-4D97-AF65-F5344CB8AC3E}">
        <p14:creationId xmlns:p14="http://schemas.microsoft.com/office/powerpoint/2010/main" val="4148443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4945B-F5E0-087B-6DE9-84953EAA919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8191B0E-97C5-5D91-D1C7-F2149F01B983}"/>
              </a:ext>
            </a:extLst>
          </p:cNvPr>
          <p:cNvSpPr>
            <a:spLocks noGrp="1"/>
          </p:cNvSpPr>
          <p:nvPr>
            <p:ph idx="1"/>
          </p:nvPr>
        </p:nvSpPr>
        <p:spPr/>
        <p:txBody>
          <a:bodyPr>
            <a:normAutofit/>
          </a:bodyPr>
          <a:lstStyle/>
          <a:p>
            <a:r>
              <a:rPr lang="en-IN" sz="3200" dirty="0"/>
              <a:t>NON ESSENTIAL AMINO ACIDS INCLUDES</a:t>
            </a:r>
          </a:p>
          <a:p>
            <a:pPr marL="0" indent="0">
              <a:buNone/>
            </a:pPr>
            <a:r>
              <a:rPr lang="en-IN" sz="3200" dirty="0"/>
              <a:t>ALANINE ,ARGININE,ASPARAGINE,ASPARTIC ACIDS</a:t>
            </a:r>
          </a:p>
          <a:p>
            <a:pPr marL="0" indent="0">
              <a:buNone/>
            </a:pPr>
            <a:r>
              <a:rPr lang="en-IN" sz="3200" dirty="0"/>
              <a:t>CYSTEINE,GLUTAMIC ACIF,GLUTAMINE</a:t>
            </a:r>
          </a:p>
          <a:p>
            <a:pPr marL="0" indent="0">
              <a:buNone/>
            </a:pPr>
            <a:r>
              <a:rPr lang="en-IN" sz="3200" dirty="0"/>
              <a:t>GLYCINE,PROLINE,SERINE,TYROSINE.</a:t>
            </a:r>
            <a:endParaRPr lang="en-US" sz="3200" dirty="0"/>
          </a:p>
        </p:txBody>
      </p:sp>
    </p:spTree>
    <p:extLst>
      <p:ext uri="{BB962C8B-B14F-4D97-AF65-F5344CB8AC3E}">
        <p14:creationId xmlns:p14="http://schemas.microsoft.com/office/powerpoint/2010/main" val="63831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8B233-6AE1-4E84-F273-583117385F84}"/>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E8F1E6DE-C89D-4A82-EA55-E533CAD08FF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73969" y="1825625"/>
            <a:ext cx="9667875" cy="4351338"/>
          </a:xfrm>
        </p:spPr>
      </p:pic>
    </p:spTree>
    <p:extLst>
      <p:ext uri="{BB962C8B-B14F-4D97-AF65-F5344CB8AC3E}">
        <p14:creationId xmlns:p14="http://schemas.microsoft.com/office/powerpoint/2010/main" val="216583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AFC4E-2B6B-3D2C-678E-2E55C5CFDDD8}"/>
              </a:ext>
            </a:extLst>
          </p:cNvPr>
          <p:cNvSpPr>
            <a:spLocks noGrp="1"/>
          </p:cNvSpPr>
          <p:nvPr>
            <p:ph type="title"/>
          </p:nvPr>
        </p:nvSpPr>
        <p:spPr/>
        <p:txBody>
          <a:bodyPr/>
          <a:lstStyle/>
          <a:p>
            <a:r>
              <a:rPr lang="en-IN" dirty="0"/>
              <a:t>ESSENTIAL AMINO ACIDS</a:t>
            </a:r>
            <a:endParaRPr lang="en-US" dirty="0"/>
          </a:p>
        </p:txBody>
      </p:sp>
      <p:sp>
        <p:nvSpPr>
          <p:cNvPr id="3" name="Content Placeholder 2">
            <a:extLst>
              <a:ext uri="{FF2B5EF4-FFF2-40B4-BE49-F238E27FC236}">
                <a16:creationId xmlns:a16="http://schemas.microsoft.com/office/drawing/2014/main" id="{B6FACDA8-FCCD-12D0-6D13-276F4CB5C47E}"/>
              </a:ext>
            </a:extLst>
          </p:cNvPr>
          <p:cNvSpPr>
            <a:spLocks noGrp="1"/>
          </p:cNvSpPr>
          <p:nvPr>
            <p:ph idx="1"/>
          </p:nvPr>
        </p:nvSpPr>
        <p:spPr/>
        <p:txBody>
          <a:bodyPr>
            <a:normAutofit/>
          </a:bodyPr>
          <a:lstStyle/>
          <a:p>
            <a:pPr marL="0" indent="0">
              <a:buNone/>
            </a:pPr>
            <a:r>
              <a:rPr lang="en-IN" sz="3600" dirty="0"/>
              <a:t>DEFINATION:-</a:t>
            </a:r>
          </a:p>
          <a:p>
            <a:pPr marL="0" indent="0">
              <a:buNone/>
            </a:pPr>
            <a:r>
              <a:rPr lang="en-IN" sz="3600" dirty="0"/>
              <a:t>Amino acids which cannot be synthesised in the body and must be taken in diet are called essential amino acids e.g., valine, leucine, phenylalanine etc.</a:t>
            </a:r>
            <a:endParaRPr lang="en-US" sz="3600" dirty="0"/>
          </a:p>
        </p:txBody>
      </p:sp>
    </p:spTree>
    <p:extLst>
      <p:ext uri="{BB962C8B-B14F-4D97-AF65-F5344CB8AC3E}">
        <p14:creationId xmlns:p14="http://schemas.microsoft.com/office/powerpoint/2010/main" val="1550455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EEAD2-7D64-C0C1-9B5F-60237A2AABA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EE6A730-C7DE-29C2-4535-150B967CD171}"/>
              </a:ext>
            </a:extLst>
          </p:cNvPr>
          <p:cNvSpPr>
            <a:spLocks noGrp="1"/>
          </p:cNvSpPr>
          <p:nvPr>
            <p:ph idx="1"/>
          </p:nvPr>
        </p:nvSpPr>
        <p:spPr/>
        <p:txBody>
          <a:bodyPr>
            <a:normAutofit/>
          </a:bodyPr>
          <a:lstStyle/>
          <a:p>
            <a:r>
              <a:rPr lang="en-IN" sz="3600" dirty="0"/>
              <a:t>Essential amino acids are the amino acids which have to be taken in through diet as they “CAN NOT” be produced by the body</a:t>
            </a:r>
          </a:p>
          <a:p>
            <a:r>
              <a:rPr lang="en-IN" sz="3600" dirty="0"/>
              <a:t>9 amino acids out of 20 are thought to be essential</a:t>
            </a:r>
          </a:p>
          <a:p>
            <a:r>
              <a:rPr lang="en-IN" sz="3600" dirty="0"/>
              <a:t>As the definition implies, essential amino acids have to be acquired through food – such as soy, quinoa, egg, chicken, meat or vegetable protein </a:t>
            </a:r>
            <a:endParaRPr lang="en-US" sz="3600" dirty="0"/>
          </a:p>
        </p:txBody>
      </p:sp>
    </p:spTree>
    <p:extLst>
      <p:ext uri="{BB962C8B-B14F-4D97-AF65-F5344CB8AC3E}">
        <p14:creationId xmlns:p14="http://schemas.microsoft.com/office/powerpoint/2010/main" val="214810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54049-084A-9D98-9A11-5CF40CC8D69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A3A41D3-379B-E503-2383-A7D70789B99C}"/>
              </a:ext>
            </a:extLst>
          </p:cNvPr>
          <p:cNvSpPr>
            <a:spLocks noGrp="1"/>
          </p:cNvSpPr>
          <p:nvPr>
            <p:ph idx="1"/>
          </p:nvPr>
        </p:nvSpPr>
        <p:spPr>
          <a:xfrm>
            <a:off x="838200" y="2190750"/>
            <a:ext cx="11127581" cy="3569494"/>
          </a:xfrm>
        </p:spPr>
        <p:txBody>
          <a:bodyPr>
            <a:normAutofit/>
          </a:bodyPr>
          <a:lstStyle/>
          <a:p>
            <a:r>
              <a:rPr lang="en-IN" sz="3600" dirty="0"/>
              <a:t>Serves to build and repair muscle tissues. Also, it forms precursor molecules for the formation of neurotransmitters in the brain</a:t>
            </a:r>
          </a:p>
          <a:p>
            <a:r>
              <a:rPr lang="en-IN" sz="3600" dirty="0"/>
              <a:t>Highly probably as these amino acids are acquired through food</a:t>
            </a:r>
            <a:endParaRPr lang="en-US" sz="3600" dirty="0"/>
          </a:p>
        </p:txBody>
      </p:sp>
    </p:spTree>
    <p:extLst>
      <p:ext uri="{BB962C8B-B14F-4D97-AF65-F5344CB8AC3E}">
        <p14:creationId xmlns:p14="http://schemas.microsoft.com/office/powerpoint/2010/main" val="2717915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69C1C-442C-8987-C6D0-208524F472E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44F0416-B505-AE8E-D933-954C80C2EB01}"/>
              </a:ext>
            </a:extLst>
          </p:cNvPr>
          <p:cNvSpPr>
            <a:spLocks noGrp="1"/>
          </p:cNvSpPr>
          <p:nvPr>
            <p:ph idx="1"/>
          </p:nvPr>
        </p:nvSpPr>
        <p:spPr/>
        <p:txBody>
          <a:bodyPr>
            <a:normAutofit/>
          </a:bodyPr>
          <a:lstStyle/>
          <a:p>
            <a:r>
              <a:rPr lang="en-IN" sz="3200" dirty="0"/>
              <a:t>Your body needs 20 different amino acids to grow and function properly. While all 20 of these are important for your health, only 9 are classified as essential (1Trusted Source).
These are histidine, isoleucine, leucine, lysine, methionine, phenylalanine, threonine, tryptophan, and valine.</a:t>
            </a:r>
          </a:p>
        </p:txBody>
      </p:sp>
    </p:spTree>
    <p:extLst>
      <p:ext uri="{BB962C8B-B14F-4D97-AF65-F5344CB8AC3E}">
        <p14:creationId xmlns:p14="http://schemas.microsoft.com/office/powerpoint/2010/main" val="4269413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1D073-9065-9531-F3E6-774DEB61629B}"/>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B8D8D7DE-1E70-DFFD-5202-A12A566CE34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68705" y="1857375"/>
            <a:ext cx="7196702" cy="4736307"/>
          </a:xfrm>
        </p:spPr>
      </p:pic>
    </p:spTree>
    <p:extLst>
      <p:ext uri="{BB962C8B-B14F-4D97-AF65-F5344CB8AC3E}">
        <p14:creationId xmlns:p14="http://schemas.microsoft.com/office/powerpoint/2010/main" val="2331522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2CD56-1A6E-435B-7AB5-F7757B33D831}"/>
              </a:ext>
            </a:extLst>
          </p:cNvPr>
          <p:cNvSpPr>
            <a:spLocks noGrp="1"/>
          </p:cNvSpPr>
          <p:nvPr>
            <p:ph type="title"/>
          </p:nvPr>
        </p:nvSpPr>
        <p:spPr/>
        <p:txBody>
          <a:bodyPr/>
          <a:lstStyle/>
          <a:p>
            <a:r>
              <a:rPr lang="en-IN" dirty="0"/>
              <a:t>NON ESSENTIAL AMINO ACID:-</a:t>
            </a:r>
            <a:endParaRPr lang="en-US" dirty="0"/>
          </a:p>
        </p:txBody>
      </p:sp>
      <p:sp>
        <p:nvSpPr>
          <p:cNvPr id="3" name="Content Placeholder 2">
            <a:extLst>
              <a:ext uri="{FF2B5EF4-FFF2-40B4-BE49-F238E27FC236}">
                <a16:creationId xmlns:a16="http://schemas.microsoft.com/office/drawing/2014/main" id="{6387176B-48F4-5A88-A2CD-FF39BDECDD6A}"/>
              </a:ext>
            </a:extLst>
          </p:cNvPr>
          <p:cNvSpPr>
            <a:spLocks noGrp="1"/>
          </p:cNvSpPr>
          <p:nvPr>
            <p:ph idx="1"/>
          </p:nvPr>
        </p:nvSpPr>
        <p:spPr/>
        <p:txBody>
          <a:bodyPr/>
          <a:lstStyle/>
          <a:p>
            <a:pPr marL="0" indent="0">
              <a:buNone/>
            </a:pPr>
            <a:r>
              <a:rPr lang="en-IN" dirty="0"/>
              <a:t> </a:t>
            </a:r>
          </a:p>
          <a:p>
            <a:pPr marL="0" indent="0">
              <a:buNone/>
            </a:pPr>
            <a:r>
              <a:rPr lang="en-IN" sz="3600" dirty="0"/>
              <a:t>DEFINATION</a:t>
            </a:r>
            <a:r>
              <a:rPr lang="en-IN" dirty="0"/>
              <a:t> :-</a:t>
            </a:r>
          </a:p>
          <a:p>
            <a:pPr marL="0" indent="0">
              <a:buNone/>
            </a:pPr>
            <a:r>
              <a:rPr lang="en-IN" sz="3200" dirty="0"/>
              <a:t>NON ESSENTIAL AMINO ACIDS MEANS  THAT OUR BODIES CAN </a:t>
            </a:r>
          </a:p>
          <a:p>
            <a:pPr marL="0" indent="0">
              <a:buNone/>
            </a:pPr>
            <a:r>
              <a:rPr lang="en-IN" sz="3200" dirty="0"/>
              <a:t>PRODUCE THE AMINO ACIDSEVEN IF WE DO NOT GET IT </a:t>
            </a:r>
          </a:p>
          <a:p>
            <a:pPr marL="0" indent="0">
              <a:buNone/>
            </a:pPr>
            <a:r>
              <a:rPr lang="en-IN" sz="3200" dirty="0"/>
              <a:t>FROM FOOD WE EAT .</a:t>
            </a:r>
            <a:endParaRPr lang="en-US" sz="3200" dirty="0"/>
          </a:p>
        </p:txBody>
      </p:sp>
    </p:spTree>
    <p:extLst>
      <p:ext uri="{BB962C8B-B14F-4D97-AF65-F5344CB8AC3E}">
        <p14:creationId xmlns:p14="http://schemas.microsoft.com/office/powerpoint/2010/main" val="2082901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28240-6126-366C-85B2-27E860D00707}"/>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9CD66E1F-82AD-56FF-552C-CD6BA51F482A}"/>
              </a:ext>
            </a:extLst>
          </p:cNvPr>
          <p:cNvSpPr>
            <a:spLocks noGrp="1"/>
          </p:cNvSpPr>
          <p:nvPr>
            <p:ph idx="1"/>
          </p:nvPr>
        </p:nvSpPr>
        <p:spPr/>
        <p:txBody>
          <a:bodyPr>
            <a:normAutofit/>
          </a:bodyPr>
          <a:lstStyle/>
          <a:p>
            <a:r>
              <a:rPr lang="en-IN" sz="3200" dirty="0"/>
              <a:t>Nonessential Amino Acids</a:t>
            </a:r>
          </a:p>
          <a:p>
            <a:r>
              <a:rPr lang="en-IN" sz="3200" dirty="0"/>
              <a:t>Nonessential amino acids need not be taken in through diet as they can be produced by the body</a:t>
            </a:r>
          </a:p>
          <a:p>
            <a:r>
              <a:rPr lang="en-IN" sz="3200" dirty="0"/>
              <a:t>11 of the 20 amino acids are non-essential</a:t>
            </a:r>
          </a:p>
          <a:p>
            <a:r>
              <a:rPr lang="en-IN" sz="3200" dirty="0"/>
              <a:t> Are produced within the body from other amino acids and other components</a:t>
            </a:r>
            <a:endParaRPr lang="en-US" sz="3200" dirty="0"/>
          </a:p>
        </p:txBody>
      </p:sp>
    </p:spTree>
    <p:extLst>
      <p:ext uri="{BB962C8B-B14F-4D97-AF65-F5344CB8AC3E}">
        <p14:creationId xmlns:p14="http://schemas.microsoft.com/office/powerpoint/2010/main" val="2588797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0B7CB-FC2A-92F2-5009-18EDEB3FBF8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FDECDC1-61AF-312A-A09C-1418B68B7BC9}"/>
              </a:ext>
            </a:extLst>
          </p:cNvPr>
          <p:cNvSpPr>
            <a:spLocks noGrp="1"/>
          </p:cNvSpPr>
          <p:nvPr>
            <p:ph idx="1"/>
          </p:nvPr>
        </p:nvSpPr>
        <p:spPr>
          <a:xfrm>
            <a:off x="838200" y="2035969"/>
            <a:ext cx="10515600" cy="4140994"/>
          </a:xfrm>
        </p:spPr>
        <p:txBody>
          <a:bodyPr/>
          <a:lstStyle/>
          <a:p>
            <a:r>
              <a:rPr lang="en-IN" sz="3200" dirty="0"/>
              <a:t>Removal of toxins, integral in the synthesis of RBC and WBC, promotes brain function and many more.</a:t>
            </a:r>
          </a:p>
          <a:p>
            <a:r>
              <a:rPr lang="en-IN" sz="3200" dirty="0"/>
              <a:t>Probability of deficiency is rare, but can still occur due to starvation or illness.</a:t>
            </a:r>
          </a:p>
          <a:p>
            <a:r>
              <a:rPr lang="en-IN" sz="3200" dirty="0"/>
              <a:t>Amino acids which can be synthesised in the body are known as non-essential amino acids. </a:t>
            </a:r>
            <a:r>
              <a:rPr lang="en-IN" sz="3200" dirty="0" err="1"/>
              <a:t>E.g</a:t>
            </a:r>
            <a:r>
              <a:rPr lang="en-IN" sz="3200" dirty="0"/>
              <a:t>, glycine, alanine glutamic acid etc</a:t>
            </a:r>
            <a:r>
              <a:rPr lang="en-IN" dirty="0"/>
              <a:t>.</a:t>
            </a:r>
            <a:endParaRPr lang="en-US" dirty="0"/>
          </a:p>
        </p:txBody>
      </p:sp>
    </p:spTree>
    <p:extLst>
      <p:ext uri="{BB962C8B-B14F-4D97-AF65-F5344CB8AC3E}">
        <p14:creationId xmlns:p14="http://schemas.microsoft.com/office/powerpoint/2010/main" val="3012528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11</Slides>
  <Notes>0</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ESSENTIAL AND NON ESSENTIAL AMINO ACIDS </vt:lpstr>
      <vt:lpstr>ESSENTIAL AMINO ACIDS</vt:lpstr>
      <vt:lpstr>PowerPoint Presentation</vt:lpstr>
      <vt:lpstr>PowerPoint Presentation</vt:lpstr>
      <vt:lpstr>PowerPoint Presentation</vt:lpstr>
      <vt:lpstr>PowerPoint Presentation</vt:lpstr>
      <vt:lpstr>NON ESSENTIAL AMINO ACID:-</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Smt.A.S.M COLLEGE FOR WOMEN BALLARI</dc:title>
  <dc:creator>eakhila983@gmail.com</dc:creator>
  <cp:lastModifiedBy>eakhila983@gmail.com</cp:lastModifiedBy>
  <cp:revision>4</cp:revision>
  <dcterms:created xsi:type="dcterms:W3CDTF">2024-01-16T05:34:30Z</dcterms:created>
  <dcterms:modified xsi:type="dcterms:W3CDTF">2024-01-16T06:48:03Z</dcterms:modified>
</cp:coreProperties>
</file>