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A381-2198-4280-9B95-80E59C328D10}" type="datetimeFigureOut">
              <a:rPr lang="en-US" smtClean="0"/>
              <a:pPr/>
              <a:t>23/12/2016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AB339-B954-41D8-9569-6FF52DC8D7D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FA5E-999E-4F8B-A3FC-2D257DAF247B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FED1-B02B-4E75-9509-3CA80E3DFD47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7B86-C7D9-4069-B83C-BB3FA96821AD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1370-DD3E-46EF-B4C3-DC82E191346A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7E47-6BDF-42C3-8595-42285424951B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1088-4642-4A37-BD34-F16F47DE3CED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275F-BC7F-4F37-A57E-D96778CAFC68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C61-CBBD-4D21-8ED7-12B755E7ADE9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E988-F736-48E7-B0A3-0ED81D317CAC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4E2A-C61A-4D4C-8D5F-C9D664F1B271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D7C5-A81D-4BF5-B36F-D71322ECAD2C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A22B2F-C31C-46F7-8907-0449A8BC30C3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Dr. V. S. Bheemareddy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Marchantia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B.Sc text book\marchantia photos\marchantia_thallu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255" y="1676400"/>
            <a:ext cx="4377446" cy="4876800"/>
          </a:xfrm>
          <a:prstGeom prst="rect">
            <a:avLst/>
          </a:prstGeom>
          <a:noFill/>
        </p:spPr>
      </p:pic>
      <p:pic>
        <p:nvPicPr>
          <p:cNvPr id="1027" name="Picture 3" descr="C:\B.Sc text book\marchantia photos\images cu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3962400" cy="49530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7D2-B93B-4D67-8886-01E9F8E38B8B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/>
          <a:p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ANTHOCEROS</a:t>
            </a:r>
            <a:endParaRPr lang="en-IN" dirty="0"/>
          </a:p>
        </p:txBody>
      </p:sp>
      <p:pic>
        <p:nvPicPr>
          <p:cNvPr id="1026" name="Picture 2" descr="C:\B.Sc text book\Anthoceros photos\clip_image004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772400" cy="47085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DC8E-CC7C-4CCC-8AC7-6D0BD9E22A76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Gametophyte</a:t>
            </a:r>
            <a:endParaRPr lang="en-IN" dirty="0"/>
          </a:p>
        </p:txBody>
      </p:sp>
      <p:pic>
        <p:nvPicPr>
          <p:cNvPr id="2050" name="Picture 2" descr="C:\B.Sc text book\Anthoceros photos\anth ga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29" y="1524000"/>
            <a:ext cx="4282215" cy="4800600"/>
          </a:xfrm>
          <a:prstGeom prst="rect">
            <a:avLst/>
          </a:prstGeom>
          <a:noFill/>
        </p:spPr>
      </p:pic>
      <p:pic>
        <p:nvPicPr>
          <p:cNvPr id="2051" name="Picture 3" descr="C:\B.Sc text book\Anthoceros photos\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44999"/>
            <a:ext cx="4328379" cy="4703401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95FF-A7F1-4B14-8DC1-6F5ACD712733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V. S. Of Gametophyte showing </a:t>
            </a:r>
            <a:r>
              <a:rPr lang="en-IN" dirty="0" err="1" smtClean="0"/>
              <a:t>anthredia</a:t>
            </a:r>
            <a:endParaRPr lang="en-IN" dirty="0"/>
          </a:p>
        </p:txBody>
      </p:sp>
      <p:pic>
        <p:nvPicPr>
          <p:cNvPr id="3074" name="Picture 2" descr="C:\B.Sc text book\Anthoceros photos\biodisc-cross-section-of-a-hornwort-thallus-and-antheridia-anthoceros-lm-x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153400" cy="4800599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8E0E-ABF8-46A1-AB97-A666C02A6BD1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B.Sc text book\Anthoceros photos\clip_image01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7564"/>
            <a:ext cx="8229600" cy="6104144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5D94-CFB1-416E-8BF2-5BEC9231EB11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dirty="0" smtClean="0"/>
              <a:t>V. S. of </a:t>
            </a:r>
            <a:r>
              <a:rPr lang="en-IN" dirty="0" err="1" smtClean="0"/>
              <a:t>Sporophyte</a:t>
            </a:r>
            <a:endParaRPr lang="en-IN" dirty="0"/>
          </a:p>
        </p:txBody>
      </p:sp>
      <p:pic>
        <p:nvPicPr>
          <p:cNvPr id="5123" name="Picture 3" descr="C:\B.Sc text book\Anthoceros photos\clip_image020_thum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4800599" cy="546735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8777-22B1-41FD-8978-950D3171D72F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.Sc text book\Anthoceros photos\Corbis-42-235979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191000" cy="5770944"/>
          </a:xfrm>
          <a:prstGeom prst="rect">
            <a:avLst/>
          </a:prstGeom>
          <a:noFill/>
        </p:spPr>
      </p:pic>
      <p:pic>
        <p:nvPicPr>
          <p:cNvPr id="6147" name="Picture 3" descr="C:\B.Sc text book\Anthoceros photos\Corbis-42-23597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3723958" cy="5656644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DD82-97B4-42E8-A142-1B4B0E84B15E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T.S. </a:t>
            </a:r>
            <a:r>
              <a:rPr lang="en-IN" dirty="0" err="1" smtClean="0"/>
              <a:t>Thallus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B.Sc text book\marchantia photos\Marcantia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97388" cy="4800600"/>
          </a:xfrm>
          <a:prstGeom prst="rect">
            <a:avLst/>
          </a:prstGeom>
          <a:noFill/>
        </p:spPr>
      </p:pic>
      <p:pic>
        <p:nvPicPr>
          <p:cNvPr id="2051" name="Picture 3" descr="C:\B.Sc text book\marchantia photos\t.s.thallu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524000"/>
            <a:ext cx="4194175" cy="4876799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658-FB5A-4E20-AC2C-B04EBC20D43A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Gemma</a:t>
            </a:r>
            <a:r>
              <a:rPr lang="en-IN" dirty="0" smtClean="0"/>
              <a:t> cup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B.Sc text book\marchantia photos\gemma cup &amp; gemma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572000" cy="3417697"/>
          </a:xfrm>
          <a:prstGeom prst="rect">
            <a:avLst/>
          </a:prstGeom>
          <a:noFill/>
        </p:spPr>
      </p:pic>
      <p:pic>
        <p:nvPicPr>
          <p:cNvPr id="3075" name="Picture 3" descr="C:\B.Sc text book\marchantia photos\gemma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419600" cy="4473832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9F27-0E40-4193-93DE-1E4976DCA219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Anthrediophore</a:t>
            </a:r>
            <a:r>
              <a:rPr lang="en-IN" dirty="0" smtClean="0"/>
              <a:t> and </a:t>
            </a:r>
            <a:r>
              <a:rPr lang="en-IN" dirty="0" err="1" smtClean="0"/>
              <a:t>Archegoniophore</a:t>
            </a:r>
            <a:endParaRPr lang="en-IN" dirty="0"/>
          </a:p>
        </p:txBody>
      </p:sp>
      <p:pic>
        <p:nvPicPr>
          <p:cNvPr id="4098" name="Picture 2" descr="C:\B.Sc text book\marchantia photos\arch an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305800" cy="4267199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F5DE-523F-4C00-8ABA-36EC40E74CAF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Archegoniophore</a:t>
            </a:r>
            <a:endParaRPr lang="en-IN" dirty="0"/>
          </a:p>
        </p:txBody>
      </p:sp>
      <p:pic>
        <p:nvPicPr>
          <p:cNvPr id="5122" name="Picture 2" descr="C:\B.Sc text book\marchantia photos\arc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21029"/>
            <a:ext cx="7162799" cy="4704394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80C2-6A07-418C-9BD5-249C80E60607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Anthrediophore</a:t>
            </a:r>
            <a:r>
              <a:rPr lang="en-IN" dirty="0" smtClean="0"/>
              <a:t>  V. S.</a:t>
            </a:r>
            <a:endParaRPr lang="en-IN" dirty="0"/>
          </a:p>
        </p:txBody>
      </p:sp>
      <p:pic>
        <p:nvPicPr>
          <p:cNvPr id="6146" name="Picture 2" descr="C:\B.Sc text book\marchantia photos\anth 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143000"/>
            <a:ext cx="5181600" cy="4952999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6248-D279-4D13-A9EC-B9EFA6E9910E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Archegoniophore</a:t>
            </a:r>
            <a:r>
              <a:rPr lang="en-IN" dirty="0" smtClean="0"/>
              <a:t>  V. S. </a:t>
            </a:r>
            <a:endParaRPr lang="en-IN" dirty="0"/>
          </a:p>
        </p:txBody>
      </p:sp>
      <p:pic>
        <p:nvPicPr>
          <p:cNvPr id="7170" name="Picture 2" descr="C:\B.Sc text book\marchantia photos\e_marchantia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3796" y="1447800"/>
            <a:ext cx="3645408" cy="4572000"/>
          </a:xfrm>
          <a:prstGeom prst="rect">
            <a:avLst/>
          </a:prstGeom>
          <a:noFill/>
        </p:spPr>
      </p:pic>
      <p:pic>
        <p:nvPicPr>
          <p:cNvPr id="7171" name="Picture 3" descr="C:\B.Sc text book\marchantia photos\arcg  v 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4267200" cy="484117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747-B264-4EB5-B834-03C9C0F32F6B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sporophyte</a:t>
            </a:r>
            <a:endParaRPr lang="en-IN" dirty="0"/>
          </a:p>
        </p:txBody>
      </p:sp>
      <p:pic>
        <p:nvPicPr>
          <p:cNvPr id="8194" name="Picture 2" descr="C:\B.Sc text book\marchantia photos\sp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3805629" cy="4806234"/>
          </a:xfrm>
          <a:prstGeom prst="rect">
            <a:avLst/>
          </a:prstGeom>
          <a:noFill/>
        </p:spPr>
      </p:pic>
      <p:pic>
        <p:nvPicPr>
          <p:cNvPr id="8195" name="Picture 3" descr="C:\B.Sc text book\marchantia photos\spo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1371600"/>
            <a:ext cx="4056336" cy="4800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9B12-648F-4C92-8B5F-5C2C097AE8D5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Spores and elaters</a:t>
            </a:r>
            <a:endParaRPr lang="en-IN" dirty="0"/>
          </a:p>
        </p:txBody>
      </p:sp>
      <p:pic>
        <p:nvPicPr>
          <p:cNvPr id="9218" name="Picture 2" descr="C:\B.Sc text book\marchantia photos\ella sp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80123"/>
            <a:ext cx="7543800" cy="4668277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1E00-7416-446B-ACBB-6D1A55093762}" type="datetime1">
              <a:rPr lang="en-US" smtClean="0"/>
              <a:pPr/>
              <a:t>23/12/2016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V. S. Bheemareddy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146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Marchantia</vt:lpstr>
      <vt:lpstr>T.S. Thallus</vt:lpstr>
      <vt:lpstr>Gemma cup </vt:lpstr>
      <vt:lpstr>Anthrediophore and Archegoniophore</vt:lpstr>
      <vt:lpstr>Archegoniophore</vt:lpstr>
      <vt:lpstr>Anthrediophore  V. S.</vt:lpstr>
      <vt:lpstr>Archegoniophore  V. S. </vt:lpstr>
      <vt:lpstr>sporophyte</vt:lpstr>
      <vt:lpstr>Spores and elaters</vt:lpstr>
      <vt:lpstr>ANTHOCEROS</vt:lpstr>
      <vt:lpstr>Gametophyte</vt:lpstr>
      <vt:lpstr>V. S. Of Gametophyte showing anthredia</vt:lpstr>
      <vt:lpstr>Slide 13</vt:lpstr>
      <vt:lpstr>V. S. of Sporophyte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Marchantia</dc:title>
  <dc:creator/>
  <cp:lastModifiedBy>DELL</cp:lastModifiedBy>
  <cp:revision>13</cp:revision>
  <dcterms:created xsi:type="dcterms:W3CDTF">2006-08-16T00:00:00Z</dcterms:created>
  <dcterms:modified xsi:type="dcterms:W3CDTF">2016-12-23T10:57:52Z</dcterms:modified>
</cp:coreProperties>
</file>